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9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3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4D1DA-7321-4543-B1B9-72E9C48F7D94}" type="doc">
      <dgm:prSet loTypeId="urn:microsoft.com/office/officeart/2008/layout/TitledPictureBlock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4C4F3D48-FB42-0F46-8455-30F084EF69A0}">
      <dgm:prSet phldrT="[Text]" custT="1"/>
      <dgm:spPr/>
      <dgm:t>
        <a:bodyPr/>
        <a:lstStyle/>
        <a:p>
          <a:r>
            <a:rPr lang="en-US" sz="1050" dirty="0" smtClean="0"/>
            <a:t>2000-2002</a:t>
          </a:r>
          <a:endParaRPr lang="en-US" sz="1050" dirty="0"/>
        </a:p>
      </dgm:t>
    </dgm:pt>
    <dgm:pt modelId="{A7C998FA-63EA-E244-8287-A99F7EF77467}" type="parTrans" cxnId="{F62A1993-EC7C-C947-8FD0-85F231671C0D}">
      <dgm:prSet/>
      <dgm:spPr/>
      <dgm:t>
        <a:bodyPr/>
        <a:lstStyle/>
        <a:p>
          <a:endParaRPr lang="en-US"/>
        </a:p>
      </dgm:t>
    </dgm:pt>
    <dgm:pt modelId="{78B8DA7B-427D-F941-B01F-0AD08EA407E6}" type="sibTrans" cxnId="{F62A1993-EC7C-C947-8FD0-85F231671C0D}">
      <dgm:prSet/>
      <dgm:spPr/>
      <dgm:t>
        <a:bodyPr/>
        <a:lstStyle/>
        <a:p>
          <a:endParaRPr lang="en-US"/>
        </a:p>
      </dgm:t>
    </dgm:pt>
    <dgm:pt modelId="{5A6ACD9B-075D-1A46-B902-B816156B5B3D}">
      <dgm:prSet phldrT="[Text]" custT="1"/>
      <dgm:spPr/>
      <dgm:t>
        <a:bodyPr/>
        <a:lstStyle/>
        <a:p>
          <a:r>
            <a:rPr lang="en-US" sz="1000" dirty="0" smtClean="0"/>
            <a:t>Anastassios Pittas MD MS</a:t>
          </a:r>
          <a:endParaRPr lang="en-US" sz="1000" dirty="0"/>
        </a:p>
      </dgm:t>
    </dgm:pt>
    <dgm:pt modelId="{F65D1FBD-3167-F547-BCC9-B17A313AE242}" type="parTrans" cxnId="{D7585C50-5215-0840-B014-7DFFE6D17893}">
      <dgm:prSet/>
      <dgm:spPr/>
      <dgm:t>
        <a:bodyPr/>
        <a:lstStyle/>
        <a:p>
          <a:endParaRPr lang="en-US"/>
        </a:p>
      </dgm:t>
    </dgm:pt>
    <dgm:pt modelId="{D2243F5A-FD89-E74E-A84E-A0AC918FFFF5}" type="sibTrans" cxnId="{D7585C50-5215-0840-B014-7DFFE6D17893}">
      <dgm:prSet/>
      <dgm:spPr/>
      <dgm:t>
        <a:bodyPr/>
        <a:lstStyle/>
        <a:p>
          <a:endParaRPr lang="en-US"/>
        </a:p>
      </dgm:t>
    </dgm:pt>
    <dgm:pt modelId="{C1CE7F54-F822-794F-85F0-F6416AE6CAEE}">
      <dgm:prSet phldrT="[Text]" custT="1"/>
      <dgm:spPr/>
      <dgm:t>
        <a:bodyPr/>
        <a:lstStyle/>
        <a:p>
          <a:r>
            <a:rPr lang="en-US" sz="1050" dirty="0" smtClean="0"/>
            <a:t>2002-2004</a:t>
          </a:r>
          <a:endParaRPr lang="en-US" sz="1050" dirty="0"/>
        </a:p>
      </dgm:t>
    </dgm:pt>
    <dgm:pt modelId="{FDFC8175-3708-E247-82CF-73AD99C9485C}" type="parTrans" cxnId="{6D965A76-3C47-7E44-ACB0-2DE22358BE9C}">
      <dgm:prSet/>
      <dgm:spPr/>
      <dgm:t>
        <a:bodyPr/>
        <a:lstStyle/>
        <a:p>
          <a:endParaRPr lang="en-US"/>
        </a:p>
      </dgm:t>
    </dgm:pt>
    <dgm:pt modelId="{513EE7E8-8891-364C-868A-0D38B7E5E88B}" type="sibTrans" cxnId="{6D965A76-3C47-7E44-ACB0-2DE22358BE9C}">
      <dgm:prSet/>
      <dgm:spPr/>
      <dgm:t>
        <a:bodyPr/>
        <a:lstStyle/>
        <a:p>
          <a:endParaRPr lang="en-US"/>
        </a:p>
      </dgm:t>
    </dgm:pt>
    <dgm:pt modelId="{734208A5-38BF-9E42-92BA-9432C186788D}">
      <dgm:prSet phldrT="[Text]" custT="1"/>
      <dgm:spPr/>
      <dgm:t>
        <a:bodyPr/>
        <a:lstStyle/>
        <a:p>
          <a:r>
            <a:rPr lang="en-US" sz="1000" dirty="0" smtClean="0"/>
            <a:t>Florence </a:t>
          </a:r>
          <a:r>
            <a:rPr lang="en-US" sz="1000" dirty="0" err="1" smtClean="0"/>
            <a:t>Solages</a:t>
          </a:r>
          <a:r>
            <a:rPr lang="en-US" sz="1000" dirty="0" smtClean="0"/>
            <a:t>, MD</a:t>
          </a:r>
          <a:endParaRPr lang="en-US" sz="1000" dirty="0"/>
        </a:p>
      </dgm:t>
    </dgm:pt>
    <dgm:pt modelId="{0A92285A-99A8-5E4E-AB82-01B9C1265103}" type="parTrans" cxnId="{DC4AD60A-40AE-424E-B3B7-73D5AB86AA65}">
      <dgm:prSet/>
      <dgm:spPr/>
      <dgm:t>
        <a:bodyPr/>
        <a:lstStyle/>
        <a:p>
          <a:endParaRPr lang="en-US"/>
        </a:p>
      </dgm:t>
    </dgm:pt>
    <dgm:pt modelId="{37CCC2C4-D054-0948-8402-29DE68EEAD75}" type="sibTrans" cxnId="{DC4AD60A-40AE-424E-B3B7-73D5AB86AA65}">
      <dgm:prSet/>
      <dgm:spPr/>
      <dgm:t>
        <a:bodyPr/>
        <a:lstStyle/>
        <a:p>
          <a:endParaRPr lang="en-US"/>
        </a:p>
      </dgm:t>
    </dgm:pt>
    <dgm:pt modelId="{6951E7D3-C91B-304A-BDF4-953B2B79907A}">
      <dgm:prSet phldrT="[Text]" custT="1"/>
      <dgm:spPr/>
      <dgm:t>
        <a:bodyPr/>
        <a:lstStyle/>
        <a:p>
          <a:r>
            <a:rPr lang="en-US" sz="1050" dirty="0" smtClean="0"/>
            <a:t>2001-2003</a:t>
          </a:r>
          <a:endParaRPr lang="en-US" sz="1050" dirty="0"/>
        </a:p>
      </dgm:t>
    </dgm:pt>
    <dgm:pt modelId="{A92A29BE-7494-7743-B5C8-846B2E816D56}" type="parTrans" cxnId="{AEA264D2-71F9-3443-A1E0-C28972A16310}">
      <dgm:prSet/>
      <dgm:spPr/>
      <dgm:t>
        <a:bodyPr/>
        <a:lstStyle/>
        <a:p>
          <a:endParaRPr lang="en-US"/>
        </a:p>
      </dgm:t>
    </dgm:pt>
    <dgm:pt modelId="{DD4E14E4-C78F-6643-B568-F32F371BED16}" type="sibTrans" cxnId="{AEA264D2-71F9-3443-A1E0-C28972A16310}">
      <dgm:prSet/>
      <dgm:spPr/>
      <dgm:t>
        <a:bodyPr/>
        <a:lstStyle/>
        <a:p>
          <a:endParaRPr lang="en-US"/>
        </a:p>
      </dgm:t>
    </dgm:pt>
    <dgm:pt modelId="{6B4465DE-C4B3-1F45-9FB0-7FB73C489BCA}">
      <dgm:prSet custT="1"/>
      <dgm:spPr/>
      <dgm:t>
        <a:bodyPr/>
        <a:lstStyle/>
        <a:p>
          <a:r>
            <a:rPr lang="en-US" sz="1050" dirty="0" smtClean="0"/>
            <a:t>2003-2006</a:t>
          </a:r>
          <a:endParaRPr lang="en-US" sz="1050" dirty="0"/>
        </a:p>
      </dgm:t>
    </dgm:pt>
    <dgm:pt modelId="{BE7041C6-962F-F943-B2DA-FA6161EDCF9B}" type="parTrans" cxnId="{4F604BE4-6496-0E49-A677-94401526A38E}">
      <dgm:prSet/>
      <dgm:spPr/>
      <dgm:t>
        <a:bodyPr/>
        <a:lstStyle/>
        <a:p>
          <a:endParaRPr lang="en-US"/>
        </a:p>
      </dgm:t>
    </dgm:pt>
    <dgm:pt modelId="{BB31E089-335E-AA4B-82AE-FF638D7E350B}" type="sibTrans" cxnId="{4F604BE4-6496-0E49-A677-94401526A38E}">
      <dgm:prSet/>
      <dgm:spPr/>
      <dgm:t>
        <a:bodyPr/>
        <a:lstStyle/>
        <a:p>
          <a:endParaRPr lang="en-US"/>
        </a:p>
      </dgm:t>
    </dgm:pt>
    <dgm:pt modelId="{E6A8A409-BA2E-0740-A785-55864BF8C303}">
      <dgm:prSet custT="1"/>
      <dgm:spPr/>
      <dgm:t>
        <a:bodyPr/>
        <a:lstStyle/>
        <a:p>
          <a:r>
            <a:rPr lang="en-US" sz="1000" dirty="0" smtClean="0"/>
            <a:t>Lisa Neff, MD</a:t>
          </a:r>
          <a:endParaRPr lang="en-US" sz="1000" dirty="0"/>
        </a:p>
      </dgm:t>
    </dgm:pt>
    <dgm:pt modelId="{F9B08AE6-BDDB-A64D-AD15-699C8FC71DB6}" type="parTrans" cxnId="{2D1684D1-9591-A34F-BAF8-1018C5CDAF68}">
      <dgm:prSet/>
      <dgm:spPr/>
      <dgm:t>
        <a:bodyPr/>
        <a:lstStyle/>
        <a:p>
          <a:endParaRPr lang="en-US"/>
        </a:p>
      </dgm:t>
    </dgm:pt>
    <dgm:pt modelId="{EFF9D115-26C4-9B4E-A9D0-BA43366F4F51}" type="sibTrans" cxnId="{2D1684D1-9591-A34F-BAF8-1018C5CDAF68}">
      <dgm:prSet/>
      <dgm:spPr/>
      <dgm:t>
        <a:bodyPr/>
        <a:lstStyle/>
        <a:p>
          <a:endParaRPr lang="en-US"/>
        </a:p>
      </dgm:t>
    </dgm:pt>
    <dgm:pt modelId="{2F356223-5741-E042-B345-13B6261DBB4E}">
      <dgm:prSet custT="1"/>
      <dgm:spPr/>
      <dgm:t>
        <a:bodyPr/>
        <a:lstStyle/>
        <a:p>
          <a:r>
            <a:rPr lang="en-US" sz="1050" dirty="0" smtClean="0"/>
            <a:t>2004-2007</a:t>
          </a:r>
          <a:endParaRPr lang="en-US" sz="1050" dirty="0"/>
        </a:p>
      </dgm:t>
    </dgm:pt>
    <dgm:pt modelId="{B0E22AB1-8C83-EE41-84B6-5C226F6019C9}" type="parTrans" cxnId="{1B822EAA-3060-5B44-8A78-1A7FA51CF784}">
      <dgm:prSet/>
      <dgm:spPr/>
      <dgm:t>
        <a:bodyPr/>
        <a:lstStyle/>
        <a:p>
          <a:endParaRPr lang="en-US"/>
        </a:p>
      </dgm:t>
    </dgm:pt>
    <dgm:pt modelId="{BD503338-9D2A-2E45-93AE-463BA4F3F781}" type="sibTrans" cxnId="{1B822EAA-3060-5B44-8A78-1A7FA51CF784}">
      <dgm:prSet/>
      <dgm:spPr/>
      <dgm:t>
        <a:bodyPr/>
        <a:lstStyle/>
        <a:p>
          <a:endParaRPr lang="en-US"/>
        </a:p>
      </dgm:t>
    </dgm:pt>
    <dgm:pt modelId="{E00931E7-0C47-1642-9EF3-223E90583392}">
      <dgm:prSet custT="1"/>
      <dgm:spPr/>
      <dgm:t>
        <a:bodyPr/>
        <a:lstStyle/>
        <a:p>
          <a:r>
            <a:rPr lang="en-US" sz="1050" dirty="0" smtClean="0"/>
            <a:t>2006-2009</a:t>
          </a:r>
          <a:endParaRPr lang="en-US" sz="1050" dirty="0"/>
        </a:p>
      </dgm:t>
    </dgm:pt>
    <dgm:pt modelId="{59C3DC66-ADD0-7445-A6B7-1C0CEB59759A}" type="parTrans" cxnId="{D7AE5F6F-256A-2C41-B854-48F2E93D615F}">
      <dgm:prSet/>
      <dgm:spPr/>
      <dgm:t>
        <a:bodyPr/>
        <a:lstStyle/>
        <a:p>
          <a:endParaRPr lang="en-US"/>
        </a:p>
      </dgm:t>
    </dgm:pt>
    <dgm:pt modelId="{20795CC8-98AF-6740-B516-D8CFCD7AD8EE}" type="sibTrans" cxnId="{D7AE5F6F-256A-2C41-B854-48F2E93D615F}">
      <dgm:prSet/>
      <dgm:spPr/>
      <dgm:t>
        <a:bodyPr/>
        <a:lstStyle/>
        <a:p>
          <a:endParaRPr lang="en-US"/>
        </a:p>
      </dgm:t>
    </dgm:pt>
    <dgm:pt modelId="{5E8D31E8-FEFC-2A49-9485-FFEB7F55C711}">
      <dgm:prSet custT="1"/>
      <dgm:spPr/>
      <dgm:t>
        <a:bodyPr/>
        <a:lstStyle/>
        <a:p>
          <a:r>
            <a:rPr lang="en-US" sz="1000" dirty="0" smtClean="0"/>
            <a:t>Noah </a:t>
          </a:r>
          <a:r>
            <a:rPr lang="en-US" sz="1000" dirty="0" err="1" smtClean="0"/>
            <a:t>Lubowsky</a:t>
          </a:r>
          <a:r>
            <a:rPr lang="en-US" sz="1000" dirty="0" smtClean="0"/>
            <a:t>, MD</a:t>
          </a:r>
          <a:endParaRPr lang="en-US" sz="1000" dirty="0"/>
        </a:p>
      </dgm:t>
    </dgm:pt>
    <dgm:pt modelId="{3F706079-5CF8-3240-BA10-CBF7718B3AD7}" type="parTrans" cxnId="{00E54F1B-FA17-9B47-8A13-F3CC716025C7}">
      <dgm:prSet/>
      <dgm:spPr/>
      <dgm:t>
        <a:bodyPr/>
        <a:lstStyle/>
        <a:p>
          <a:endParaRPr lang="en-US"/>
        </a:p>
      </dgm:t>
    </dgm:pt>
    <dgm:pt modelId="{AB2BEB92-8309-744A-996D-781547CC9868}" type="sibTrans" cxnId="{00E54F1B-FA17-9B47-8A13-F3CC716025C7}">
      <dgm:prSet/>
      <dgm:spPr/>
      <dgm:t>
        <a:bodyPr/>
        <a:lstStyle/>
        <a:p>
          <a:endParaRPr lang="en-US"/>
        </a:p>
      </dgm:t>
    </dgm:pt>
    <dgm:pt modelId="{F71AC6A4-24D7-1F48-B799-5A3483142D63}">
      <dgm:prSet custT="1"/>
      <dgm:spPr/>
      <dgm:t>
        <a:bodyPr/>
        <a:lstStyle/>
        <a:p>
          <a:r>
            <a:rPr lang="en-US" sz="1000" dirty="0" smtClean="0"/>
            <a:t>Lisa </a:t>
          </a:r>
          <a:r>
            <a:rPr lang="en-US" sz="1000" dirty="0" err="1" smtClean="0"/>
            <a:t>Ceglia</a:t>
          </a:r>
          <a:r>
            <a:rPr lang="en-US" sz="1000" dirty="0" smtClean="0"/>
            <a:t>, MD</a:t>
          </a:r>
          <a:endParaRPr lang="en-US" sz="1000" dirty="0"/>
        </a:p>
      </dgm:t>
    </dgm:pt>
    <dgm:pt modelId="{72528A4C-BB53-AC41-A43B-0F9AD4425B2A}" type="parTrans" cxnId="{CB0EE683-74D2-9546-8809-8023BD764CCC}">
      <dgm:prSet/>
      <dgm:spPr/>
      <dgm:t>
        <a:bodyPr/>
        <a:lstStyle/>
        <a:p>
          <a:endParaRPr lang="en-US"/>
        </a:p>
      </dgm:t>
    </dgm:pt>
    <dgm:pt modelId="{988D26E9-6EEE-E24B-BEAF-C167489FBF04}" type="sibTrans" cxnId="{CB0EE683-74D2-9546-8809-8023BD764CCC}">
      <dgm:prSet/>
      <dgm:spPr/>
      <dgm:t>
        <a:bodyPr/>
        <a:lstStyle/>
        <a:p>
          <a:endParaRPr lang="en-US"/>
        </a:p>
      </dgm:t>
    </dgm:pt>
    <dgm:pt modelId="{17F19F11-D4E3-4D20-8367-B877DAC3792F}">
      <dgm:prSet custT="1"/>
      <dgm:spPr/>
      <dgm:t>
        <a:bodyPr/>
        <a:lstStyle/>
        <a:p>
          <a:r>
            <a:rPr lang="en-US" sz="1050" dirty="0" smtClean="0"/>
            <a:t>2005-2007</a:t>
          </a:r>
          <a:endParaRPr lang="en-US" sz="1050" dirty="0"/>
        </a:p>
      </dgm:t>
    </dgm:pt>
    <dgm:pt modelId="{16C55019-BA82-4038-AE74-027FB49CB35A}" type="parTrans" cxnId="{C52CE67B-B29F-426B-8A8F-24DDD5918A49}">
      <dgm:prSet/>
      <dgm:spPr/>
      <dgm:t>
        <a:bodyPr/>
        <a:lstStyle/>
        <a:p>
          <a:endParaRPr lang="en-US"/>
        </a:p>
      </dgm:t>
    </dgm:pt>
    <dgm:pt modelId="{DEBCB8F3-1053-46CF-82D3-0FD21FD1E694}" type="sibTrans" cxnId="{C52CE67B-B29F-426B-8A8F-24DDD5918A49}">
      <dgm:prSet/>
      <dgm:spPr/>
      <dgm:t>
        <a:bodyPr/>
        <a:lstStyle/>
        <a:p>
          <a:endParaRPr lang="en-US"/>
        </a:p>
      </dgm:t>
    </dgm:pt>
    <dgm:pt modelId="{F1E995F9-20A7-4246-AB83-0F262BB28F61}">
      <dgm:prSet custT="1"/>
      <dgm:spPr/>
      <dgm:t>
        <a:bodyPr/>
        <a:lstStyle/>
        <a:p>
          <a:r>
            <a:rPr lang="en-US" sz="1000" dirty="0" smtClean="0"/>
            <a:t>Renee </a:t>
          </a:r>
          <a:r>
            <a:rPr lang="en-US" sz="1000" dirty="0" err="1" smtClean="0"/>
            <a:t>Amori</a:t>
          </a:r>
          <a:r>
            <a:rPr lang="en-US" sz="1000" dirty="0" smtClean="0"/>
            <a:t>, MD</a:t>
          </a:r>
          <a:endParaRPr lang="en-US" sz="1000" dirty="0"/>
        </a:p>
      </dgm:t>
    </dgm:pt>
    <dgm:pt modelId="{FE65EFCE-EE5D-4CFD-9694-A19E52B2A2FA}" type="parTrans" cxnId="{E4858B11-AF86-4203-A9D7-CCB30CF3A4EE}">
      <dgm:prSet/>
      <dgm:spPr/>
      <dgm:t>
        <a:bodyPr/>
        <a:lstStyle/>
        <a:p>
          <a:endParaRPr lang="en-US"/>
        </a:p>
      </dgm:t>
    </dgm:pt>
    <dgm:pt modelId="{D338D66D-820A-46F9-8995-54BE95D9F5AD}" type="sibTrans" cxnId="{E4858B11-AF86-4203-A9D7-CCB30CF3A4EE}">
      <dgm:prSet/>
      <dgm:spPr/>
      <dgm:t>
        <a:bodyPr/>
        <a:lstStyle/>
        <a:p>
          <a:endParaRPr lang="en-US"/>
        </a:p>
      </dgm:t>
    </dgm:pt>
    <dgm:pt modelId="{9956CCD5-6AE6-4651-8648-EF33E34BF9EA}">
      <dgm:prSet custT="1"/>
      <dgm:spPr/>
      <dgm:t>
        <a:bodyPr/>
        <a:lstStyle/>
        <a:p>
          <a:r>
            <a:rPr lang="en-US" sz="1050" dirty="0" smtClean="0"/>
            <a:t>2007-2008</a:t>
          </a:r>
          <a:endParaRPr lang="en-US" sz="1050" dirty="0"/>
        </a:p>
      </dgm:t>
    </dgm:pt>
    <dgm:pt modelId="{E0412F3D-D9D3-47FC-9CF0-B21A5E23B31C}" type="parTrans" cxnId="{BFAA2C25-0489-4CFE-8155-2099EAAAF4F7}">
      <dgm:prSet/>
      <dgm:spPr/>
      <dgm:t>
        <a:bodyPr/>
        <a:lstStyle/>
        <a:p>
          <a:endParaRPr lang="en-US"/>
        </a:p>
      </dgm:t>
    </dgm:pt>
    <dgm:pt modelId="{8C96CA5A-CFF0-4EF5-9130-179B304A0A19}" type="sibTrans" cxnId="{BFAA2C25-0489-4CFE-8155-2099EAAAF4F7}">
      <dgm:prSet/>
      <dgm:spPr/>
      <dgm:t>
        <a:bodyPr/>
        <a:lstStyle/>
        <a:p>
          <a:endParaRPr lang="en-US"/>
        </a:p>
      </dgm:t>
    </dgm:pt>
    <dgm:pt modelId="{4F261AD0-25DA-40F8-9B6E-E0988F742BB4}">
      <dgm:prSet custT="1"/>
      <dgm:spPr/>
      <dgm:t>
        <a:bodyPr/>
        <a:lstStyle/>
        <a:p>
          <a:r>
            <a:rPr lang="en-US" sz="1000" dirty="0" err="1" smtClean="0"/>
            <a:t>Nuha</a:t>
          </a:r>
          <a:r>
            <a:rPr lang="en-US" sz="1000" dirty="0" smtClean="0"/>
            <a:t> El </a:t>
          </a:r>
          <a:r>
            <a:rPr lang="en-US" sz="1000" dirty="0" err="1" smtClean="0"/>
            <a:t>Sayed</a:t>
          </a:r>
          <a:r>
            <a:rPr lang="en-US" sz="1000" dirty="0" smtClean="0"/>
            <a:t>, MD</a:t>
          </a:r>
          <a:endParaRPr lang="en-US" sz="1000" dirty="0"/>
        </a:p>
      </dgm:t>
    </dgm:pt>
    <dgm:pt modelId="{C2532B42-4381-49E8-9875-D87E26765EAE}" type="parTrans" cxnId="{BB5E0332-C4C3-46CA-88B2-115942982700}">
      <dgm:prSet/>
      <dgm:spPr/>
      <dgm:t>
        <a:bodyPr/>
        <a:lstStyle/>
        <a:p>
          <a:endParaRPr lang="en-US"/>
        </a:p>
      </dgm:t>
    </dgm:pt>
    <dgm:pt modelId="{3DB9EB51-6007-4ABD-8C0B-5169E0E535D9}" type="sibTrans" cxnId="{BB5E0332-C4C3-46CA-88B2-115942982700}">
      <dgm:prSet/>
      <dgm:spPr/>
      <dgm:t>
        <a:bodyPr/>
        <a:lstStyle/>
        <a:p>
          <a:endParaRPr lang="en-US"/>
        </a:p>
      </dgm:t>
    </dgm:pt>
    <dgm:pt modelId="{0D0AF851-6A4A-434F-8696-D5F872BEFEA0}">
      <dgm:prSet custT="1"/>
      <dgm:spPr/>
      <dgm:t>
        <a:bodyPr/>
        <a:lstStyle/>
        <a:p>
          <a:r>
            <a:rPr lang="en-US" sz="1050" dirty="0" smtClean="0"/>
            <a:t>2008-2010</a:t>
          </a:r>
          <a:endParaRPr lang="en-US" sz="1050" dirty="0"/>
        </a:p>
      </dgm:t>
    </dgm:pt>
    <dgm:pt modelId="{DC2662F3-F8D6-4B41-A806-1AA3BE8BA643}" type="parTrans" cxnId="{BE203803-FE7B-4434-A6EF-627C3316A109}">
      <dgm:prSet/>
      <dgm:spPr/>
      <dgm:t>
        <a:bodyPr/>
        <a:lstStyle/>
        <a:p>
          <a:endParaRPr lang="en-US"/>
        </a:p>
      </dgm:t>
    </dgm:pt>
    <dgm:pt modelId="{B624EE38-E141-4733-9395-04A35ADF27CC}" type="sibTrans" cxnId="{BE203803-FE7B-4434-A6EF-627C3316A109}">
      <dgm:prSet/>
      <dgm:spPr/>
      <dgm:t>
        <a:bodyPr/>
        <a:lstStyle/>
        <a:p>
          <a:endParaRPr lang="en-US"/>
        </a:p>
      </dgm:t>
    </dgm:pt>
    <dgm:pt modelId="{4B02ADFB-5F35-4373-AFB2-44C41423C4A7}">
      <dgm:prSet custT="1"/>
      <dgm:spPr/>
      <dgm:t>
        <a:bodyPr/>
        <a:lstStyle/>
        <a:p>
          <a:r>
            <a:rPr lang="en-US" sz="1000" dirty="0" smtClean="0"/>
            <a:t>Wen-Yee Tsai, MD</a:t>
          </a:r>
          <a:endParaRPr lang="en-US" sz="1000" dirty="0"/>
        </a:p>
      </dgm:t>
    </dgm:pt>
    <dgm:pt modelId="{63A44837-54B7-4D63-A549-58C7183C3066}" type="parTrans" cxnId="{5C329967-75C3-4714-BA35-BCE78D6767F8}">
      <dgm:prSet/>
      <dgm:spPr/>
      <dgm:t>
        <a:bodyPr/>
        <a:lstStyle/>
        <a:p>
          <a:endParaRPr lang="en-US"/>
        </a:p>
      </dgm:t>
    </dgm:pt>
    <dgm:pt modelId="{E449FC78-05A0-473B-8143-551A48ADF940}" type="sibTrans" cxnId="{5C329967-75C3-4714-BA35-BCE78D6767F8}">
      <dgm:prSet/>
      <dgm:spPr/>
      <dgm:t>
        <a:bodyPr/>
        <a:lstStyle/>
        <a:p>
          <a:endParaRPr lang="en-US"/>
        </a:p>
      </dgm:t>
    </dgm:pt>
    <dgm:pt modelId="{E5B314DE-A79A-49D7-BFAB-E2E3633375B0}">
      <dgm:prSet custT="1"/>
      <dgm:spPr/>
      <dgm:t>
        <a:bodyPr/>
        <a:lstStyle/>
        <a:p>
          <a:r>
            <a:rPr lang="en-US" sz="1050" dirty="0" smtClean="0"/>
            <a:t>2009-2011</a:t>
          </a:r>
          <a:endParaRPr lang="en-US" sz="1050" dirty="0"/>
        </a:p>
      </dgm:t>
    </dgm:pt>
    <dgm:pt modelId="{B9E6A89F-502B-467E-9F1B-CE460EA9D01C}" type="parTrans" cxnId="{F748F07D-BD28-44AB-BC4E-C6591CC77D83}">
      <dgm:prSet/>
      <dgm:spPr/>
      <dgm:t>
        <a:bodyPr/>
        <a:lstStyle/>
        <a:p>
          <a:endParaRPr lang="en-US"/>
        </a:p>
      </dgm:t>
    </dgm:pt>
    <dgm:pt modelId="{AC9BA8E3-8A5F-4AC7-9403-B4A503ECBC3A}" type="sibTrans" cxnId="{F748F07D-BD28-44AB-BC4E-C6591CC77D83}">
      <dgm:prSet/>
      <dgm:spPr/>
      <dgm:t>
        <a:bodyPr/>
        <a:lstStyle/>
        <a:p>
          <a:endParaRPr lang="en-US"/>
        </a:p>
      </dgm:t>
    </dgm:pt>
    <dgm:pt modelId="{E73C91D4-55D8-413B-BC81-6FCA889A446C}">
      <dgm:prSet custT="1"/>
      <dgm:spPr/>
      <dgm:t>
        <a:bodyPr/>
        <a:lstStyle/>
        <a:p>
          <a:r>
            <a:rPr lang="en-US" sz="1000" dirty="0" err="1" smtClean="0"/>
            <a:t>Radhika</a:t>
          </a:r>
          <a:r>
            <a:rPr lang="en-US" sz="1000" dirty="0" smtClean="0"/>
            <a:t> </a:t>
          </a:r>
          <a:r>
            <a:rPr lang="en-US" sz="1000" dirty="0" err="1" smtClean="0"/>
            <a:t>Phadke</a:t>
          </a:r>
          <a:r>
            <a:rPr lang="en-US" sz="1000" dirty="0" smtClean="0"/>
            <a:t>, MD</a:t>
          </a:r>
          <a:endParaRPr lang="en-US" sz="1000" dirty="0"/>
        </a:p>
      </dgm:t>
    </dgm:pt>
    <dgm:pt modelId="{F8016D7C-8CDE-4B6D-9FDF-E7E05D5820C5}" type="parTrans" cxnId="{276BB2A1-E359-4D40-BCBF-0A167BABEAA6}">
      <dgm:prSet/>
      <dgm:spPr/>
      <dgm:t>
        <a:bodyPr/>
        <a:lstStyle/>
        <a:p>
          <a:endParaRPr lang="en-US"/>
        </a:p>
      </dgm:t>
    </dgm:pt>
    <dgm:pt modelId="{F70018D3-202F-4DEA-835E-2DAFD6F00628}" type="sibTrans" cxnId="{276BB2A1-E359-4D40-BCBF-0A167BABEAA6}">
      <dgm:prSet/>
      <dgm:spPr/>
      <dgm:t>
        <a:bodyPr/>
        <a:lstStyle/>
        <a:p>
          <a:endParaRPr lang="en-US"/>
        </a:p>
      </dgm:t>
    </dgm:pt>
    <dgm:pt modelId="{4EEE3C10-D8F3-471E-9382-3631E487EFDC}">
      <dgm:prSet custT="1"/>
      <dgm:spPr/>
      <dgm:t>
        <a:bodyPr/>
        <a:lstStyle/>
        <a:p>
          <a:r>
            <a:rPr lang="en-US" sz="1000" dirty="0" smtClean="0"/>
            <a:t>Esther Lee, MD</a:t>
          </a:r>
          <a:endParaRPr lang="en-US" sz="1000" dirty="0"/>
        </a:p>
      </dgm:t>
    </dgm:pt>
    <dgm:pt modelId="{889026E7-3DEB-42BA-B4C5-7826CD2859C8}" type="parTrans" cxnId="{CC2EAB4B-9880-48E9-A367-05B776EBFCFD}">
      <dgm:prSet/>
      <dgm:spPr/>
      <dgm:t>
        <a:bodyPr/>
        <a:lstStyle/>
        <a:p>
          <a:endParaRPr lang="en-US"/>
        </a:p>
      </dgm:t>
    </dgm:pt>
    <dgm:pt modelId="{6DD39388-3779-46BB-925D-DBF36338A8A4}" type="sibTrans" cxnId="{CC2EAB4B-9880-48E9-A367-05B776EBFCFD}">
      <dgm:prSet/>
      <dgm:spPr/>
      <dgm:t>
        <a:bodyPr/>
        <a:lstStyle/>
        <a:p>
          <a:endParaRPr lang="en-US"/>
        </a:p>
      </dgm:t>
    </dgm:pt>
    <dgm:pt modelId="{FF625522-87C1-0B42-B0DA-2527DC9D393F}">
      <dgm:prSet phldrT="[Text]" custT="1"/>
      <dgm:spPr/>
      <dgm:t>
        <a:bodyPr/>
        <a:lstStyle/>
        <a:p>
          <a:r>
            <a:rPr lang="en-US" sz="1000" dirty="0" err="1" smtClean="0"/>
            <a:t>Radhika</a:t>
          </a:r>
          <a:r>
            <a:rPr lang="en-US" sz="1000" dirty="0" smtClean="0"/>
            <a:t> </a:t>
          </a:r>
          <a:r>
            <a:rPr lang="en-US" sz="1000" dirty="0" err="1" smtClean="0"/>
            <a:t>Hariharan</a:t>
          </a:r>
          <a:r>
            <a:rPr lang="en-US" sz="1000" dirty="0" smtClean="0"/>
            <a:t>, MD</a:t>
          </a:r>
          <a:endParaRPr lang="en-US" sz="1000" dirty="0"/>
        </a:p>
      </dgm:t>
    </dgm:pt>
    <dgm:pt modelId="{955D9AF5-0FB5-A048-9DEE-14F034967833}" type="sibTrans" cxnId="{BC80D65C-1EF2-F74A-933D-48C3787B49AF}">
      <dgm:prSet/>
      <dgm:spPr/>
      <dgm:t>
        <a:bodyPr/>
        <a:lstStyle/>
        <a:p>
          <a:endParaRPr lang="en-US"/>
        </a:p>
      </dgm:t>
    </dgm:pt>
    <dgm:pt modelId="{358FA529-9BC2-1B48-B05D-C2230F48E547}" type="parTrans" cxnId="{BC80D65C-1EF2-F74A-933D-48C3787B49AF}">
      <dgm:prSet/>
      <dgm:spPr/>
      <dgm:t>
        <a:bodyPr/>
        <a:lstStyle/>
        <a:p>
          <a:endParaRPr lang="en-US"/>
        </a:p>
      </dgm:t>
    </dgm:pt>
    <dgm:pt modelId="{25AD1F0D-8119-4A62-8D97-97974A44ED51}">
      <dgm:prSet custT="1"/>
      <dgm:spPr/>
      <dgm:t>
        <a:bodyPr/>
        <a:lstStyle/>
        <a:p>
          <a:r>
            <a:rPr lang="en-US" sz="1050" dirty="0" smtClean="0"/>
            <a:t>2010-2012</a:t>
          </a:r>
          <a:endParaRPr lang="en-US" sz="1050" dirty="0"/>
        </a:p>
      </dgm:t>
    </dgm:pt>
    <dgm:pt modelId="{3670EE8E-0AA8-4982-BAEE-5FCFB610BD8E}" type="sibTrans" cxnId="{6F32AAC5-CBCA-4FE4-B4A0-8A16461D09ED}">
      <dgm:prSet/>
      <dgm:spPr/>
      <dgm:t>
        <a:bodyPr/>
        <a:lstStyle/>
        <a:p>
          <a:endParaRPr lang="en-US"/>
        </a:p>
      </dgm:t>
    </dgm:pt>
    <dgm:pt modelId="{394DEF8F-3AFC-445A-9DE6-0DEDFB0CCEF2}" type="parTrans" cxnId="{6F32AAC5-CBCA-4FE4-B4A0-8A16461D09ED}">
      <dgm:prSet/>
      <dgm:spPr/>
      <dgm:t>
        <a:bodyPr/>
        <a:lstStyle/>
        <a:p>
          <a:endParaRPr lang="en-US"/>
        </a:p>
      </dgm:t>
    </dgm:pt>
    <dgm:pt modelId="{537C09C5-054D-C14A-839B-7FA0985BC03F}">
      <dgm:prSet/>
      <dgm:spPr/>
      <dgm:t>
        <a:bodyPr/>
        <a:lstStyle/>
        <a:p>
          <a:r>
            <a:rPr lang="en-US" dirty="0" smtClean="0"/>
            <a:t>2012-2014</a:t>
          </a:r>
          <a:endParaRPr lang="en-US" dirty="0"/>
        </a:p>
      </dgm:t>
    </dgm:pt>
    <dgm:pt modelId="{F95E48EF-7AF0-9D4B-A6C6-03B335492832}" type="parTrans" cxnId="{933AB825-8273-8C4E-9895-8A015FBB0E70}">
      <dgm:prSet/>
      <dgm:spPr/>
    </dgm:pt>
    <dgm:pt modelId="{A5816358-67BA-9E4D-BE19-74C95FE046B3}" type="sibTrans" cxnId="{933AB825-8273-8C4E-9895-8A015FBB0E70}">
      <dgm:prSet/>
      <dgm:spPr/>
    </dgm:pt>
    <dgm:pt modelId="{4E1563A9-5136-D442-A58A-08F1A5C04B64}">
      <dgm:prSet/>
      <dgm:spPr/>
      <dgm:t>
        <a:bodyPr/>
        <a:lstStyle/>
        <a:p>
          <a:r>
            <a:rPr lang="en-US" dirty="0" err="1" smtClean="0"/>
            <a:t>Vorawan</a:t>
          </a:r>
          <a:r>
            <a:rPr lang="en-US" dirty="0" smtClean="0"/>
            <a:t> </a:t>
          </a:r>
          <a:r>
            <a:rPr lang="en-US" dirty="0" err="1" smtClean="0"/>
            <a:t>Ummarichot</a:t>
          </a:r>
          <a:r>
            <a:rPr lang="en-US" dirty="0" smtClean="0"/>
            <a:t>, MD</a:t>
          </a:r>
          <a:endParaRPr lang="en-US" dirty="0"/>
        </a:p>
      </dgm:t>
    </dgm:pt>
    <dgm:pt modelId="{4FD9CE5A-6663-C34A-BFF0-9D68A1C2B5AF}" type="parTrans" cxnId="{4393E855-2187-EC43-8EFF-A3FEA3C10D19}">
      <dgm:prSet/>
      <dgm:spPr/>
    </dgm:pt>
    <dgm:pt modelId="{9A0AB7C8-47A9-0B4E-8FB9-E2C28265832B}" type="sibTrans" cxnId="{4393E855-2187-EC43-8EFF-A3FEA3C10D19}">
      <dgm:prSet/>
      <dgm:spPr/>
    </dgm:pt>
    <dgm:pt modelId="{11B943BD-57BD-5040-9B63-6DA984C3EC4D}" type="pres">
      <dgm:prSet presAssocID="{F3E4D1DA-7321-4543-B1B9-72E9C48F7D9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64C9F1-942C-FB42-8F89-34D3BF35FD86}" type="pres">
      <dgm:prSet presAssocID="{4C4F3D48-FB42-0F46-8455-30F084EF69A0}" presName="composite" presStyleCnt="0"/>
      <dgm:spPr/>
      <dgm:t>
        <a:bodyPr/>
        <a:lstStyle/>
        <a:p>
          <a:endParaRPr lang="en-US"/>
        </a:p>
      </dgm:t>
    </dgm:pt>
    <dgm:pt modelId="{0DB76629-D1AD-9F49-8543-0E73912BBC7E}" type="pres">
      <dgm:prSet presAssocID="{4C4F3D48-FB42-0F46-8455-30F084EF69A0}" presName="ParentText" presStyleLbl="node1" presStyleIdx="0" presStyleCnt="12" custLinFactNeighborY="147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D6C78-619D-5D49-8B3F-25B621B475FA}" type="pres">
      <dgm:prSet presAssocID="{4C4F3D48-FB42-0F46-8455-30F084EF69A0}" presName="Image" presStyleLbl="bgImgPlace1" presStyleIdx="0" presStyleCnt="12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en-US"/>
        </a:p>
      </dgm:t>
    </dgm:pt>
    <dgm:pt modelId="{1755F2A7-DDDC-D847-9F90-EBF364B46A93}" type="pres">
      <dgm:prSet presAssocID="{4C4F3D48-FB42-0F46-8455-30F084EF69A0}" presName="ChildText" presStyleLbl="fgAcc1" presStyleIdx="0" presStyleCnt="12" custScaleX="136169" custScaleY="83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7620E-E824-3D4C-8C35-448B5080D2D8}" type="pres">
      <dgm:prSet presAssocID="{78B8DA7B-427D-F941-B01F-0AD08EA407E6}" presName="sibTrans" presStyleCnt="0"/>
      <dgm:spPr/>
      <dgm:t>
        <a:bodyPr/>
        <a:lstStyle/>
        <a:p>
          <a:endParaRPr lang="en-US"/>
        </a:p>
      </dgm:t>
    </dgm:pt>
    <dgm:pt modelId="{1D3716A1-9405-8D4E-A39F-5CB4BC1E0F21}" type="pres">
      <dgm:prSet presAssocID="{6951E7D3-C91B-304A-BDF4-953B2B79907A}" presName="composite" presStyleCnt="0"/>
      <dgm:spPr/>
      <dgm:t>
        <a:bodyPr/>
        <a:lstStyle/>
        <a:p>
          <a:endParaRPr lang="en-US"/>
        </a:p>
      </dgm:t>
    </dgm:pt>
    <dgm:pt modelId="{9B38A78C-C11E-694B-86F5-B43E5296E5DD}" type="pres">
      <dgm:prSet presAssocID="{6951E7D3-C91B-304A-BDF4-953B2B79907A}" presName="ParentText" presStyleLbl="node1" presStyleIdx="1" presStyleCnt="12" custLinFactNeighborY="147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87A98-F17E-3741-8F41-EC271CCB169E}" type="pres">
      <dgm:prSet presAssocID="{6951E7D3-C91B-304A-BDF4-953B2B79907A}" presName="Image" presStyleLbl="bgImgPlace1" presStyleIdx="1" presStyleCnt="12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F37B62C1-7B49-5A49-A545-CE2047CEF3AC}" type="pres">
      <dgm:prSet presAssocID="{6951E7D3-C91B-304A-BDF4-953B2B79907A}" presName="ChildText" presStyleLbl="fgAcc1" presStyleIdx="1" presStyleCnt="12" custScaleX="136169" custScaleY="83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F4622-D2E8-9148-A316-AA329C368A89}" type="pres">
      <dgm:prSet presAssocID="{DD4E14E4-C78F-6643-B568-F32F371BED16}" presName="sibTrans" presStyleCnt="0"/>
      <dgm:spPr/>
      <dgm:t>
        <a:bodyPr/>
        <a:lstStyle/>
        <a:p>
          <a:endParaRPr lang="en-US"/>
        </a:p>
      </dgm:t>
    </dgm:pt>
    <dgm:pt modelId="{BB0317E4-6D2E-064D-993B-8507EEFF6416}" type="pres">
      <dgm:prSet presAssocID="{C1CE7F54-F822-794F-85F0-F6416AE6CAEE}" presName="composite" presStyleCnt="0"/>
      <dgm:spPr/>
      <dgm:t>
        <a:bodyPr/>
        <a:lstStyle/>
        <a:p>
          <a:endParaRPr lang="en-US"/>
        </a:p>
      </dgm:t>
    </dgm:pt>
    <dgm:pt modelId="{1DCBAF2F-F854-6A41-AE9B-DC88A74E5B02}" type="pres">
      <dgm:prSet presAssocID="{C1CE7F54-F822-794F-85F0-F6416AE6CAEE}" presName="ParentText" presStyleLbl="node1" presStyleIdx="2" presStyleCnt="12" custLinFactNeighborY="147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0FA1B-C641-B243-ADEF-0B0786F694EF}" type="pres">
      <dgm:prSet presAssocID="{C1CE7F54-F822-794F-85F0-F6416AE6CAEE}" presName="Image" presStyleLbl="bgImgPlace1" presStyleIdx="2" presStyleCnt="12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341B6AC4-F60D-074C-86AD-7D64E64AFFC3}" type="pres">
      <dgm:prSet presAssocID="{C1CE7F54-F822-794F-85F0-F6416AE6CAEE}" presName="ChildText" presStyleLbl="fgAcc1" presStyleIdx="2" presStyleCnt="12" custScaleX="136169" custScaleY="83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27C4B-D7EF-1544-A1BB-DF7F2610F12E}" type="pres">
      <dgm:prSet presAssocID="{513EE7E8-8891-364C-868A-0D38B7E5E88B}" presName="sibTrans" presStyleCnt="0"/>
      <dgm:spPr/>
      <dgm:t>
        <a:bodyPr/>
        <a:lstStyle/>
        <a:p>
          <a:endParaRPr lang="en-US"/>
        </a:p>
      </dgm:t>
    </dgm:pt>
    <dgm:pt modelId="{F478F2A3-F418-0449-8E9C-E064FB631A12}" type="pres">
      <dgm:prSet presAssocID="{6B4465DE-C4B3-1F45-9FB0-7FB73C489BCA}" presName="composite" presStyleCnt="0"/>
      <dgm:spPr/>
      <dgm:t>
        <a:bodyPr/>
        <a:lstStyle/>
        <a:p>
          <a:endParaRPr lang="en-US"/>
        </a:p>
      </dgm:t>
    </dgm:pt>
    <dgm:pt modelId="{5B7838D1-05D8-DE4D-913D-63FAFD551810}" type="pres">
      <dgm:prSet presAssocID="{6B4465DE-C4B3-1F45-9FB0-7FB73C489BCA}" presName="ParentText" presStyleLbl="node1" presStyleIdx="3" presStyleCnt="12" custLinFactNeighborY="147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BB6D6-8850-014E-A40E-F3082E1BA690}" type="pres">
      <dgm:prSet presAssocID="{6B4465DE-C4B3-1F45-9FB0-7FB73C489BCA}" presName="Image" presStyleLbl="bgImgPlace1" presStyleIdx="3" presStyleCnt="12"/>
      <dgm:spPr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47B4CDFE-0DF3-A64B-BE56-64FCCC8B0AC2}" type="pres">
      <dgm:prSet presAssocID="{6B4465DE-C4B3-1F45-9FB0-7FB73C489BCA}" presName="ChildText" presStyleLbl="fgAcc1" presStyleIdx="3" presStyleCnt="12" custScaleX="136169" custScaleY="83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96FB9-BB57-C945-99A3-2CDB787F9A9E}" type="pres">
      <dgm:prSet presAssocID="{BB31E089-335E-AA4B-82AE-FF638D7E350B}" presName="sibTrans" presStyleCnt="0"/>
      <dgm:spPr/>
      <dgm:t>
        <a:bodyPr/>
        <a:lstStyle/>
        <a:p>
          <a:endParaRPr lang="en-US"/>
        </a:p>
      </dgm:t>
    </dgm:pt>
    <dgm:pt modelId="{C62458BC-6E88-8842-BC6F-B424104F517B}" type="pres">
      <dgm:prSet presAssocID="{2F356223-5741-E042-B345-13B6261DBB4E}" presName="composite" presStyleCnt="0"/>
      <dgm:spPr/>
      <dgm:t>
        <a:bodyPr/>
        <a:lstStyle/>
        <a:p>
          <a:endParaRPr lang="en-US"/>
        </a:p>
      </dgm:t>
    </dgm:pt>
    <dgm:pt modelId="{843BE2CE-0CC2-1143-BF0E-7B7AA58481A7}" type="pres">
      <dgm:prSet presAssocID="{2F356223-5741-E042-B345-13B6261DBB4E}" presName="ParentText" presStyleLbl="node1" presStyleIdx="4" presStyleCnt="12" custLinFactNeighborY="147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4B7FD-D592-574E-AEFA-3338D325619E}" type="pres">
      <dgm:prSet presAssocID="{2F356223-5741-E042-B345-13B6261DBB4E}" presName="Image" presStyleLbl="bgImgPlace1" presStyleIdx="4" presStyleCnt="12"/>
      <dgm:spPr>
        <a:blipFill>
          <a:blip xmlns:r="http://schemas.openxmlformats.org/officeDocument/2006/relationships" r:embed="rId5">
            <a:extLst>
              <a:ext uri="{28A0092B-C50C-407E-A947-70E740481C1C}"/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D02271BE-2E56-0B48-8B4D-858589D607F6}" type="pres">
      <dgm:prSet presAssocID="{2F356223-5741-E042-B345-13B6261DBB4E}" presName="ChildText" presStyleLbl="fgAcc1" presStyleIdx="4" presStyleCnt="12" custScaleX="136169" custScaleY="83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89531-DB7F-2D45-A9A9-6E04CFE73E32}" type="pres">
      <dgm:prSet presAssocID="{BD503338-9D2A-2E45-93AE-463BA4F3F781}" presName="sibTrans" presStyleCnt="0"/>
      <dgm:spPr/>
      <dgm:t>
        <a:bodyPr/>
        <a:lstStyle/>
        <a:p>
          <a:endParaRPr lang="en-US"/>
        </a:p>
      </dgm:t>
    </dgm:pt>
    <dgm:pt modelId="{250A58BC-E277-41F4-8D20-277E4B571BA4}" type="pres">
      <dgm:prSet presAssocID="{17F19F11-D4E3-4D20-8367-B877DAC3792F}" presName="composite" presStyleCnt="0"/>
      <dgm:spPr/>
    </dgm:pt>
    <dgm:pt modelId="{5FFDF5A0-3E8C-4F4E-AE8E-A437FBD1D739}" type="pres">
      <dgm:prSet presAssocID="{17F19F11-D4E3-4D20-8367-B877DAC3792F}" presName="ParentText" presStyleLbl="node1" presStyleIdx="5" presStyleCnt="12" custLinFactNeighborY="147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84FB4-48CC-4165-B078-5AF0C59D4911}" type="pres">
      <dgm:prSet presAssocID="{17F19F11-D4E3-4D20-8367-B877DAC3792F}" presName="Image" presStyleLbl="bgImgPlace1" presStyleIdx="5" presStyleCnt="12"/>
      <dgm:spPr>
        <a:blipFill>
          <a:blip xmlns:r="http://schemas.openxmlformats.org/officeDocument/2006/relationships" r:embed="rId6">
            <a:extLst>
              <a:ext uri="{28A0092B-C50C-407E-A947-70E740481C1C}"/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48BB61FF-28E5-40CF-B4AB-53525C676CEC}" type="pres">
      <dgm:prSet presAssocID="{17F19F11-D4E3-4D20-8367-B877DAC3792F}" presName="ChildText" presStyleLbl="fgAcc1" presStyleIdx="5" presStyleCnt="12" custScaleX="136169" custScaleY="83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F7F76-CC59-4A37-B1DB-D445132F4297}" type="pres">
      <dgm:prSet presAssocID="{DEBCB8F3-1053-46CF-82D3-0FD21FD1E694}" presName="sibTrans" presStyleCnt="0"/>
      <dgm:spPr/>
    </dgm:pt>
    <dgm:pt modelId="{217ED1FF-94D6-4640-87F3-0E64248CAA91}" type="pres">
      <dgm:prSet presAssocID="{E00931E7-0C47-1642-9EF3-223E90583392}" presName="composite" presStyleCnt="0"/>
      <dgm:spPr/>
      <dgm:t>
        <a:bodyPr/>
        <a:lstStyle/>
        <a:p>
          <a:endParaRPr lang="en-US"/>
        </a:p>
      </dgm:t>
    </dgm:pt>
    <dgm:pt modelId="{935110F2-F216-7E49-B394-1CB4F2D7672B}" type="pres">
      <dgm:prSet presAssocID="{E00931E7-0C47-1642-9EF3-223E90583392}" presName="ParentText" presStyleLbl="node1" presStyleIdx="6" presStyleCnt="12" custLinFactNeighborX="-273" custLinFactNeighborY="308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8991A-A7C4-E04D-8970-6FCE4866733F}" type="pres">
      <dgm:prSet presAssocID="{E00931E7-0C47-1642-9EF3-223E90583392}" presName="Image" presStyleLbl="bgImgPlace1" presStyleIdx="6" presStyleCnt="12"/>
      <dgm:spPr>
        <a:blipFill>
          <a:blip xmlns:r="http://schemas.openxmlformats.org/officeDocument/2006/relationships" r:embed="rId7">
            <a:extLst>
              <a:ext uri="{28A0092B-C50C-407E-A947-70E740481C1C}"/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068634E2-7B4C-7046-BE4E-CE7B29F2CFA6}" type="pres">
      <dgm:prSet presAssocID="{E00931E7-0C47-1642-9EF3-223E90583392}" presName="ChildText" presStyleLbl="fgAcc1" presStyleIdx="6" presStyleCnt="12" custScaleX="136169" custScaleY="83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E361E-5A30-EB4D-86BD-32D521747192}" type="pres">
      <dgm:prSet presAssocID="{20795CC8-98AF-6740-B516-D8CFCD7AD8EE}" presName="sibTrans" presStyleCnt="0"/>
      <dgm:spPr/>
      <dgm:t>
        <a:bodyPr/>
        <a:lstStyle/>
        <a:p>
          <a:endParaRPr lang="en-US"/>
        </a:p>
      </dgm:t>
    </dgm:pt>
    <dgm:pt modelId="{416553FC-594B-4B58-BF9E-0124FBCCE4F9}" type="pres">
      <dgm:prSet presAssocID="{9956CCD5-6AE6-4651-8648-EF33E34BF9EA}" presName="composite" presStyleCnt="0"/>
      <dgm:spPr/>
    </dgm:pt>
    <dgm:pt modelId="{B1301891-D97E-44DA-95F0-9830FD34475C}" type="pres">
      <dgm:prSet presAssocID="{9956CCD5-6AE6-4651-8648-EF33E34BF9EA}" presName="ParentText" presStyleLbl="node1" presStyleIdx="7" presStyleCnt="12" custLinFactNeighborY="147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04EF6-08AC-431C-A23C-96C71240310F}" type="pres">
      <dgm:prSet presAssocID="{9956CCD5-6AE6-4651-8648-EF33E34BF9EA}" presName="Image" presStyleLbl="bgImgPlace1" presStyleIdx="7" presStyleCnt="12"/>
      <dgm:spPr>
        <a:blipFill>
          <a:blip xmlns:r="http://schemas.openxmlformats.org/officeDocument/2006/relationships" r:embed="rId8">
            <a:extLst>
              <a:ext uri="{28A0092B-C50C-407E-A947-70E740481C1C}"/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n-US"/>
        </a:p>
      </dgm:t>
    </dgm:pt>
    <dgm:pt modelId="{6B413CE3-0872-46C9-BA52-5F126FF75E8B}" type="pres">
      <dgm:prSet presAssocID="{9956CCD5-6AE6-4651-8648-EF33E34BF9EA}" presName="ChildText" presStyleLbl="fgAcc1" presStyleIdx="7" presStyleCnt="12" custScaleX="136169" custScaleY="83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9ABB7-B312-454E-A9A5-FFB1019FFA1E}" type="pres">
      <dgm:prSet presAssocID="{8C96CA5A-CFF0-4EF5-9130-179B304A0A19}" presName="sibTrans" presStyleCnt="0"/>
      <dgm:spPr/>
    </dgm:pt>
    <dgm:pt modelId="{437E1AFE-8FFF-4BC4-B9EB-6A6E8DCE4BFC}" type="pres">
      <dgm:prSet presAssocID="{0D0AF851-6A4A-434F-8696-D5F872BEFEA0}" presName="composite" presStyleCnt="0"/>
      <dgm:spPr/>
    </dgm:pt>
    <dgm:pt modelId="{265521A3-7E17-4ABD-90D8-91E69E54E59E}" type="pres">
      <dgm:prSet presAssocID="{0D0AF851-6A4A-434F-8696-D5F872BEFEA0}" presName="ParentText" presStyleLbl="node1" presStyleIdx="8" presStyleCnt="12" custLinFactNeighborY="147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29FD9-2CF2-4348-BCC4-3B506FE294AE}" type="pres">
      <dgm:prSet presAssocID="{0D0AF851-6A4A-434F-8696-D5F872BEFEA0}" presName="Image" presStyleLbl="bgImgPlace1" presStyleIdx="8" presStyleCnt="12"/>
      <dgm:spPr>
        <a:blipFill>
          <a:blip xmlns:r="http://schemas.openxmlformats.org/officeDocument/2006/relationships" r:embed="rId9">
            <a:extLst>
              <a:ext uri="{28A0092B-C50C-407E-A947-70E740481C1C}"/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en-US"/>
        </a:p>
      </dgm:t>
    </dgm:pt>
    <dgm:pt modelId="{E8982F4B-C338-4D3E-A12D-9D3B6C15946F}" type="pres">
      <dgm:prSet presAssocID="{0D0AF851-6A4A-434F-8696-D5F872BEFEA0}" presName="ChildText" presStyleLbl="fgAcc1" presStyleIdx="8" presStyleCnt="12" custScaleX="136169" custScaleY="83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5919E-7ED4-4DB1-8CAF-3052B0E962C0}" type="pres">
      <dgm:prSet presAssocID="{B624EE38-E141-4733-9395-04A35ADF27CC}" presName="sibTrans" presStyleCnt="0"/>
      <dgm:spPr/>
    </dgm:pt>
    <dgm:pt modelId="{BBAA6BE4-A4EB-49B2-8E6E-A2419F0793FD}" type="pres">
      <dgm:prSet presAssocID="{E5B314DE-A79A-49D7-BFAB-E2E3633375B0}" presName="composite" presStyleCnt="0"/>
      <dgm:spPr/>
    </dgm:pt>
    <dgm:pt modelId="{C84C7080-94A3-40B0-8090-FC8F9FED7085}" type="pres">
      <dgm:prSet presAssocID="{E5B314DE-A79A-49D7-BFAB-E2E3633375B0}" presName="ParentText" presStyleLbl="node1" presStyleIdx="9" presStyleCnt="12" custLinFactNeighborY="147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2BA01-D152-450D-B368-B9A68E99B54D}" type="pres">
      <dgm:prSet presAssocID="{E5B314DE-A79A-49D7-BFAB-E2E3633375B0}" presName="Image" presStyleLbl="bgImgPlace1" presStyleIdx="9" presStyleCnt="12"/>
      <dgm:spPr>
        <a:blipFill>
          <a:blip xmlns:r="http://schemas.openxmlformats.org/officeDocument/2006/relationships" r:embed="rId10">
            <a:extLst>
              <a:ext uri="{28A0092B-C50C-407E-A947-70E740481C1C}"/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D04C85B2-623E-45E9-9EA0-34E1F2B8C282}" type="pres">
      <dgm:prSet presAssocID="{E5B314DE-A79A-49D7-BFAB-E2E3633375B0}" presName="ChildText" presStyleLbl="fgAcc1" presStyleIdx="9" presStyleCnt="12" custScaleX="136169" custScaleY="83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46471-AB12-46AB-9865-959C59B25172}" type="pres">
      <dgm:prSet presAssocID="{AC9BA8E3-8A5F-4AC7-9403-B4A503ECBC3A}" presName="sibTrans" presStyleCnt="0"/>
      <dgm:spPr/>
    </dgm:pt>
    <dgm:pt modelId="{2E266639-A40B-49C5-BBCF-C50A6AEA65FD}" type="pres">
      <dgm:prSet presAssocID="{25AD1F0D-8119-4A62-8D97-97974A44ED51}" presName="composite" presStyleCnt="0"/>
      <dgm:spPr/>
    </dgm:pt>
    <dgm:pt modelId="{C127EF6E-5193-42D7-9247-A89DA4B4CA91}" type="pres">
      <dgm:prSet presAssocID="{25AD1F0D-8119-4A62-8D97-97974A44ED51}" presName="ParentText" presStyleLbl="node1" presStyleIdx="10" presStyleCnt="12" custLinFactNeighborY="147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3A79E-99A9-447A-A77F-240A7090C485}" type="pres">
      <dgm:prSet presAssocID="{25AD1F0D-8119-4A62-8D97-97974A44ED51}" presName="Image" presStyleLbl="bgImgPlace1" presStyleIdx="10" presStyleCnt="12"/>
      <dgm:spPr>
        <a:blipFill>
          <a:blip xmlns:r="http://schemas.openxmlformats.org/officeDocument/2006/relationships" r:embed="rId11">
            <a:extLst>
              <a:ext uri="{28A0092B-C50C-407E-A947-70E740481C1C}"/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/>
        </a:p>
      </dgm:t>
    </dgm:pt>
    <dgm:pt modelId="{28C5DDAD-6A50-4C62-9D41-17322780EE21}" type="pres">
      <dgm:prSet presAssocID="{25AD1F0D-8119-4A62-8D97-97974A44ED51}" presName="ChildText" presStyleLbl="fgAcc1" presStyleIdx="10" presStyleCnt="12" custScaleX="136169" custScaleY="83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B1B35-9857-5F46-9813-381B03044C34}" type="pres">
      <dgm:prSet presAssocID="{3670EE8E-0AA8-4982-BAEE-5FCFB610BD8E}" presName="sibTrans" presStyleCnt="0"/>
      <dgm:spPr/>
    </dgm:pt>
    <dgm:pt modelId="{62382529-5293-F54C-AFFF-5C134930356C}" type="pres">
      <dgm:prSet presAssocID="{537C09C5-054D-C14A-839B-7FA0985BC03F}" presName="composite" presStyleCnt="0"/>
      <dgm:spPr/>
    </dgm:pt>
    <dgm:pt modelId="{57A49CB0-D1ED-8045-925F-A8D23EDE79F9}" type="pres">
      <dgm:prSet presAssocID="{537C09C5-054D-C14A-839B-7FA0985BC03F}" presName="ParentText" presStyleLbl="node1" presStyleIdx="11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65C34-2F23-E74E-A091-E680E3588F73}" type="pres">
      <dgm:prSet presAssocID="{537C09C5-054D-C14A-839B-7FA0985BC03F}" presName="Image" presStyleLbl="bgImgPlace1" presStyleIdx="11" presStyleCnt="12"/>
      <dgm:spPr>
        <a:blipFill>
          <a:blip xmlns:r="http://schemas.openxmlformats.org/officeDocument/2006/relationships" r:embed="rId12">
            <a:extLst>
              <a:ext uri="{28A0092B-C50C-407E-A947-70E740481C1C}"/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n-US"/>
        </a:p>
      </dgm:t>
    </dgm:pt>
    <dgm:pt modelId="{CDEA4A47-2B03-AA4F-B8D7-8A149D08240B}" type="pres">
      <dgm:prSet presAssocID="{537C09C5-054D-C14A-839B-7FA0985BC03F}" presName="ChildText" presStyleLbl="fgAcc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4AEA6A-7394-3342-83A7-6BEE9508ACB0}" type="presOf" srcId="{F71AC6A4-24D7-1F48-B799-5A3483142D63}" destId="{D02271BE-2E56-0B48-8B4D-858589D607F6}" srcOrd="0" destOrd="0" presId="urn:microsoft.com/office/officeart/2008/layout/TitledPictureBlocks"/>
    <dgm:cxn modelId="{BDE677A6-D396-FB47-9F35-A5B22E55B493}" type="presOf" srcId="{4B02ADFB-5F35-4373-AFB2-44C41423C4A7}" destId="{E8982F4B-C338-4D3E-A12D-9D3B6C15946F}" srcOrd="0" destOrd="0" presId="urn:microsoft.com/office/officeart/2008/layout/TitledPictureBlocks"/>
    <dgm:cxn modelId="{00E54F1B-FA17-9B47-8A13-F3CC716025C7}" srcId="{E00931E7-0C47-1642-9EF3-223E90583392}" destId="{5E8D31E8-FEFC-2A49-9485-FFEB7F55C711}" srcOrd="0" destOrd="0" parTransId="{3F706079-5CF8-3240-BA10-CBF7718B3AD7}" sibTransId="{AB2BEB92-8309-744A-996D-781547CC9868}"/>
    <dgm:cxn modelId="{2D1684D1-9591-A34F-BAF8-1018C5CDAF68}" srcId="{6B4465DE-C4B3-1F45-9FB0-7FB73C489BCA}" destId="{E6A8A409-BA2E-0740-A785-55864BF8C303}" srcOrd="0" destOrd="0" parTransId="{F9B08AE6-BDDB-A64D-AD15-699C8FC71DB6}" sibTransId="{EFF9D115-26C4-9B4E-A9D0-BA43366F4F51}"/>
    <dgm:cxn modelId="{E6C68C22-8213-4844-ABE9-BE0CA724FDAB}" type="presOf" srcId="{6951E7D3-C91B-304A-BDF4-953B2B79907A}" destId="{9B38A78C-C11E-694B-86F5-B43E5296E5DD}" srcOrd="0" destOrd="0" presId="urn:microsoft.com/office/officeart/2008/layout/TitledPictureBlocks"/>
    <dgm:cxn modelId="{AA1719E6-9914-0C4B-B4D0-93C918C30A2A}" type="presOf" srcId="{5A6ACD9B-075D-1A46-B902-B816156B5B3D}" destId="{1755F2A7-DDDC-D847-9F90-EBF364B46A93}" srcOrd="0" destOrd="0" presId="urn:microsoft.com/office/officeart/2008/layout/TitledPictureBlocks"/>
    <dgm:cxn modelId="{E12ABCBD-60E6-964A-9FFA-803BAE92636B}" type="presOf" srcId="{734208A5-38BF-9E42-92BA-9432C186788D}" destId="{341B6AC4-F60D-074C-86AD-7D64E64AFFC3}" srcOrd="0" destOrd="0" presId="urn:microsoft.com/office/officeart/2008/layout/TitledPictureBlocks"/>
    <dgm:cxn modelId="{D7AE5F6F-256A-2C41-B854-48F2E93D615F}" srcId="{F3E4D1DA-7321-4543-B1B9-72E9C48F7D94}" destId="{E00931E7-0C47-1642-9EF3-223E90583392}" srcOrd="6" destOrd="0" parTransId="{59C3DC66-ADD0-7445-A6B7-1C0CEB59759A}" sibTransId="{20795CC8-98AF-6740-B516-D8CFCD7AD8EE}"/>
    <dgm:cxn modelId="{BC80D65C-1EF2-F74A-933D-48C3787B49AF}" srcId="{6951E7D3-C91B-304A-BDF4-953B2B79907A}" destId="{FF625522-87C1-0B42-B0DA-2527DC9D393F}" srcOrd="0" destOrd="0" parTransId="{358FA529-9BC2-1B48-B05D-C2230F48E547}" sibTransId="{955D9AF5-0FB5-A048-9DEE-14F034967833}"/>
    <dgm:cxn modelId="{F58D6BC9-A0BE-8144-8264-4C3296E0827A}" type="presOf" srcId="{E5B314DE-A79A-49D7-BFAB-E2E3633375B0}" destId="{C84C7080-94A3-40B0-8090-FC8F9FED7085}" srcOrd="0" destOrd="0" presId="urn:microsoft.com/office/officeart/2008/layout/TitledPictureBlocks"/>
    <dgm:cxn modelId="{01210A09-C6E3-9545-856C-08B5F5C584E2}" type="presOf" srcId="{4C4F3D48-FB42-0F46-8455-30F084EF69A0}" destId="{0DB76629-D1AD-9F49-8543-0E73912BBC7E}" srcOrd="0" destOrd="0" presId="urn:microsoft.com/office/officeart/2008/layout/TitledPictureBlocks"/>
    <dgm:cxn modelId="{BE203803-FE7B-4434-A6EF-627C3316A109}" srcId="{F3E4D1DA-7321-4543-B1B9-72E9C48F7D94}" destId="{0D0AF851-6A4A-434F-8696-D5F872BEFEA0}" srcOrd="8" destOrd="0" parTransId="{DC2662F3-F8D6-4B41-A806-1AA3BE8BA643}" sibTransId="{B624EE38-E141-4733-9395-04A35ADF27CC}"/>
    <dgm:cxn modelId="{BB5E0332-C4C3-46CA-88B2-115942982700}" srcId="{9956CCD5-6AE6-4651-8648-EF33E34BF9EA}" destId="{4F261AD0-25DA-40F8-9B6E-E0988F742BB4}" srcOrd="0" destOrd="0" parTransId="{C2532B42-4381-49E8-9875-D87E26765EAE}" sibTransId="{3DB9EB51-6007-4ABD-8C0B-5169E0E535D9}"/>
    <dgm:cxn modelId="{C52CE67B-B29F-426B-8A8F-24DDD5918A49}" srcId="{F3E4D1DA-7321-4543-B1B9-72E9C48F7D94}" destId="{17F19F11-D4E3-4D20-8367-B877DAC3792F}" srcOrd="5" destOrd="0" parTransId="{16C55019-BA82-4038-AE74-027FB49CB35A}" sibTransId="{DEBCB8F3-1053-46CF-82D3-0FD21FD1E694}"/>
    <dgm:cxn modelId="{4393E855-2187-EC43-8EFF-A3FEA3C10D19}" srcId="{537C09C5-054D-C14A-839B-7FA0985BC03F}" destId="{4E1563A9-5136-D442-A58A-08F1A5C04B64}" srcOrd="0" destOrd="0" parTransId="{4FD9CE5A-6663-C34A-BFF0-9D68A1C2B5AF}" sibTransId="{9A0AB7C8-47A9-0B4E-8FB9-E2C28265832B}"/>
    <dgm:cxn modelId="{D7585C50-5215-0840-B014-7DFFE6D17893}" srcId="{4C4F3D48-FB42-0F46-8455-30F084EF69A0}" destId="{5A6ACD9B-075D-1A46-B902-B816156B5B3D}" srcOrd="0" destOrd="0" parTransId="{F65D1FBD-3167-F547-BCC9-B17A313AE242}" sibTransId="{D2243F5A-FD89-E74E-A84E-A0AC918FFFF5}"/>
    <dgm:cxn modelId="{AEA264D2-71F9-3443-A1E0-C28972A16310}" srcId="{F3E4D1DA-7321-4543-B1B9-72E9C48F7D94}" destId="{6951E7D3-C91B-304A-BDF4-953B2B79907A}" srcOrd="1" destOrd="0" parTransId="{A92A29BE-7494-7743-B5C8-846B2E816D56}" sibTransId="{DD4E14E4-C78F-6643-B568-F32F371BED16}"/>
    <dgm:cxn modelId="{E0B74F39-7391-3842-8F93-1AD238B38DE7}" type="presOf" srcId="{E6A8A409-BA2E-0740-A785-55864BF8C303}" destId="{47B4CDFE-0DF3-A64B-BE56-64FCCC8B0AC2}" srcOrd="0" destOrd="0" presId="urn:microsoft.com/office/officeart/2008/layout/TitledPictureBlocks"/>
    <dgm:cxn modelId="{126C986D-6294-104A-8329-A872316A1E3B}" type="presOf" srcId="{6B4465DE-C4B3-1F45-9FB0-7FB73C489BCA}" destId="{5B7838D1-05D8-DE4D-913D-63FAFD551810}" srcOrd="0" destOrd="0" presId="urn:microsoft.com/office/officeart/2008/layout/TitledPictureBlocks"/>
    <dgm:cxn modelId="{CC2EAB4B-9880-48E9-A367-05B776EBFCFD}" srcId="{25AD1F0D-8119-4A62-8D97-97974A44ED51}" destId="{4EEE3C10-D8F3-471E-9382-3631E487EFDC}" srcOrd="0" destOrd="0" parTransId="{889026E7-3DEB-42BA-B4C5-7826CD2859C8}" sibTransId="{6DD39388-3779-46BB-925D-DBF36338A8A4}"/>
    <dgm:cxn modelId="{6D965A76-3C47-7E44-ACB0-2DE22358BE9C}" srcId="{F3E4D1DA-7321-4543-B1B9-72E9C48F7D94}" destId="{C1CE7F54-F822-794F-85F0-F6416AE6CAEE}" srcOrd="2" destOrd="0" parTransId="{FDFC8175-3708-E247-82CF-73AD99C9485C}" sibTransId="{513EE7E8-8891-364C-868A-0D38B7E5E88B}"/>
    <dgm:cxn modelId="{BFAA2C25-0489-4CFE-8155-2099EAAAF4F7}" srcId="{F3E4D1DA-7321-4543-B1B9-72E9C48F7D94}" destId="{9956CCD5-6AE6-4651-8648-EF33E34BF9EA}" srcOrd="7" destOrd="0" parTransId="{E0412F3D-D9D3-47FC-9CF0-B21A5E23B31C}" sibTransId="{8C96CA5A-CFF0-4EF5-9130-179B304A0A19}"/>
    <dgm:cxn modelId="{95787F44-B9F6-E34A-8B95-0F2992F6FD03}" type="presOf" srcId="{E00931E7-0C47-1642-9EF3-223E90583392}" destId="{935110F2-F216-7E49-B394-1CB4F2D7672B}" srcOrd="0" destOrd="0" presId="urn:microsoft.com/office/officeart/2008/layout/TitledPictureBlocks"/>
    <dgm:cxn modelId="{F748F07D-BD28-44AB-BC4E-C6591CC77D83}" srcId="{F3E4D1DA-7321-4543-B1B9-72E9C48F7D94}" destId="{E5B314DE-A79A-49D7-BFAB-E2E3633375B0}" srcOrd="9" destOrd="0" parTransId="{B9E6A89F-502B-467E-9F1B-CE460EA9D01C}" sibTransId="{AC9BA8E3-8A5F-4AC7-9403-B4A503ECBC3A}"/>
    <dgm:cxn modelId="{CB0EE683-74D2-9546-8809-8023BD764CCC}" srcId="{2F356223-5741-E042-B345-13B6261DBB4E}" destId="{F71AC6A4-24D7-1F48-B799-5A3483142D63}" srcOrd="0" destOrd="0" parTransId="{72528A4C-BB53-AC41-A43B-0F9AD4425B2A}" sibTransId="{988D26E9-6EEE-E24B-BEAF-C167489FBF04}"/>
    <dgm:cxn modelId="{B5364C59-1511-1F41-ADD3-6FA864EAAF21}" type="presOf" srcId="{E73C91D4-55D8-413B-BC81-6FCA889A446C}" destId="{D04C85B2-623E-45E9-9EA0-34E1F2B8C282}" srcOrd="0" destOrd="0" presId="urn:microsoft.com/office/officeart/2008/layout/TitledPictureBlocks"/>
    <dgm:cxn modelId="{79EC500E-C5CF-6548-AC35-029E604FB7CA}" type="presOf" srcId="{FF625522-87C1-0B42-B0DA-2527DC9D393F}" destId="{F37B62C1-7B49-5A49-A545-CE2047CEF3AC}" srcOrd="0" destOrd="0" presId="urn:microsoft.com/office/officeart/2008/layout/TitledPictureBlocks"/>
    <dgm:cxn modelId="{933AB825-8273-8C4E-9895-8A015FBB0E70}" srcId="{F3E4D1DA-7321-4543-B1B9-72E9C48F7D94}" destId="{537C09C5-054D-C14A-839B-7FA0985BC03F}" srcOrd="11" destOrd="0" parTransId="{F95E48EF-7AF0-9D4B-A6C6-03B335492832}" sibTransId="{A5816358-67BA-9E4D-BE19-74C95FE046B3}"/>
    <dgm:cxn modelId="{F62A1993-EC7C-C947-8FD0-85F231671C0D}" srcId="{F3E4D1DA-7321-4543-B1B9-72E9C48F7D94}" destId="{4C4F3D48-FB42-0F46-8455-30F084EF69A0}" srcOrd="0" destOrd="0" parTransId="{A7C998FA-63EA-E244-8287-A99F7EF77467}" sibTransId="{78B8DA7B-427D-F941-B01F-0AD08EA407E6}"/>
    <dgm:cxn modelId="{A52F569A-25AB-244E-881A-F04948B45F49}" type="presOf" srcId="{4F261AD0-25DA-40F8-9B6E-E0988F742BB4}" destId="{6B413CE3-0872-46C9-BA52-5F126FF75E8B}" srcOrd="0" destOrd="0" presId="urn:microsoft.com/office/officeart/2008/layout/TitledPictureBlocks"/>
    <dgm:cxn modelId="{E4858B11-AF86-4203-A9D7-CCB30CF3A4EE}" srcId="{17F19F11-D4E3-4D20-8367-B877DAC3792F}" destId="{F1E995F9-20A7-4246-AB83-0F262BB28F61}" srcOrd="0" destOrd="0" parTransId="{FE65EFCE-EE5D-4CFD-9694-A19E52B2A2FA}" sibTransId="{D338D66D-820A-46F9-8995-54BE95D9F5AD}"/>
    <dgm:cxn modelId="{2680FB06-5A94-3F4D-AF9A-B58E9D0FC920}" type="presOf" srcId="{F1E995F9-20A7-4246-AB83-0F262BB28F61}" destId="{48BB61FF-28E5-40CF-B4AB-53525C676CEC}" srcOrd="0" destOrd="0" presId="urn:microsoft.com/office/officeart/2008/layout/TitledPictureBlocks"/>
    <dgm:cxn modelId="{A4894064-68FF-1A44-9B24-A4903E9D615D}" type="presOf" srcId="{25AD1F0D-8119-4A62-8D97-97974A44ED51}" destId="{C127EF6E-5193-42D7-9247-A89DA4B4CA91}" srcOrd="0" destOrd="0" presId="urn:microsoft.com/office/officeart/2008/layout/TitledPictureBlocks"/>
    <dgm:cxn modelId="{1CB2316A-D3D3-734B-B78E-5A4B46070188}" type="presOf" srcId="{17F19F11-D4E3-4D20-8367-B877DAC3792F}" destId="{5FFDF5A0-3E8C-4F4E-AE8E-A437FBD1D739}" srcOrd="0" destOrd="0" presId="urn:microsoft.com/office/officeart/2008/layout/TitledPictureBlocks"/>
    <dgm:cxn modelId="{8AD26B49-4D61-6148-8351-594D825525A2}" type="presOf" srcId="{4E1563A9-5136-D442-A58A-08F1A5C04B64}" destId="{CDEA4A47-2B03-AA4F-B8D7-8A149D08240B}" srcOrd="0" destOrd="0" presId="urn:microsoft.com/office/officeart/2008/layout/TitledPictureBlocks"/>
    <dgm:cxn modelId="{6A7B3309-2C73-E049-B063-A719015C8DBD}" type="presOf" srcId="{5E8D31E8-FEFC-2A49-9485-FFEB7F55C711}" destId="{068634E2-7B4C-7046-BE4E-CE7B29F2CFA6}" srcOrd="0" destOrd="0" presId="urn:microsoft.com/office/officeart/2008/layout/TitledPictureBlocks"/>
    <dgm:cxn modelId="{A45C42E3-17ED-6240-9812-8079549CCBC1}" type="presOf" srcId="{2F356223-5741-E042-B345-13B6261DBB4E}" destId="{843BE2CE-0CC2-1143-BF0E-7B7AA58481A7}" srcOrd="0" destOrd="0" presId="urn:microsoft.com/office/officeart/2008/layout/TitledPictureBlocks"/>
    <dgm:cxn modelId="{F9F0D536-0432-2147-BBA2-DA35E326FCEE}" type="presOf" srcId="{537C09C5-054D-C14A-839B-7FA0985BC03F}" destId="{57A49CB0-D1ED-8045-925F-A8D23EDE79F9}" srcOrd="0" destOrd="0" presId="urn:microsoft.com/office/officeart/2008/layout/TitledPictureBlocks"/>
    <dgm:cxn modelId="{1B822EAA-3060-5B44-8A78-1A7FA51CF784}" srcId="{F3E4D1DA-7321-4543-B1B9-72E9C48F7D94}" destId="{2F356223-5741-E042-B345-13B6261DBB4E}" srcOrd="4" destOrd="0" parTransId="{B0E22AB1-8C83-EE41-84B6-5C226F6019C9}" sibTransId="{BD503338-9D2A-2E45-93AE-463BA4F3F781}"/>
    <dgm:cxn modelId="{DC4AD60A-40AE-424E-B3B7-73D5AB86AA65}" srcId="{C1CE7F54-F822-794F-85F0-F6416AE6CAEE}" destId="{734208A5-38BF-9E42-92BA-9432C186788D}" srcOrd="0" destOrd="0" parTransId="{0A92285A-99A8-5E4E-AB82-01B9C1265103}" sibTransId="{37CCC2C4-D054-0948-8402-29DE68EEAD75}"/>
    <dgm:cxn modelId="{31A45900-7B08-3147-97FF-21333382DE3E}" type="presOf" srcId="{F3E4D1DA-7321-4543-B1B9-72E9C48F7D94}" destId="{11B943BD-57BD-5040-9B63-6DA984C3EC4D}" srcOrd="0" destOrd="0" presId="urn:microsoft.com/office/officeart/2008/layout/TitledPictureBlocks"/>
    <dgm:cxn modelId="{6F32AAC5-CBCA-4FE4-B4A0-8A16461D09ED}" srcId="{F3E4D1DA-7321-4543-B1B9-72E9C48F7D94}" destId="{25AD1F0D-8119-4A62-8D97-97974A44ED51}" srcOrd="10" destOrd="0" parTransId="{394DEF8F-3AFC-445A-9DE6-0DEDFB0CCEF2}" sibTransId="{3670EE8E-0AA8-4982-BAEE-5FCFB610BD8E}"/>
    <dgm:cxn modelId="{4F604BE4-6496-0E49-A677-94401526A38E}" srcId="{F3E4D1DA-7321-4543-B1B9-72E9C48F7D94}" destId="{6B4465DE-C4B3-1F45-9FB0-7FB73C489BCA}" srcOrd="3" destOrd="0" parTransId="{BE7041C6-962F-F943-B2DA-FA6161EDCF9B}" sibTransId="{BB31E089-335E-AA4B-82AE-FF638D7E350B}"/>
    <dgm:cxn modelId="{276BB2A1-E359-4D40-BCBF-0A167BABEAA6}" srcId="{E5B314DE-A79A-49D7-BFAB-E2E3633375B0}" destId="{E73C91D4-55D8-413B-BC81-6FCA889A446C}" srcOrd="0" destOrd="0" parTransId="{F8016D7C-8CDE-4B6D-9FDF-E7E05D5820C5}" sibTransId="{F70018D3-202F-4DEA-835E-2DAFD6F00628}"/>
    <dgm:cxn modelId="{CC34CA9B-D0BB-424D-89FD-B94AC2B55F67}" type="presOf" srcId="{C1CE7F54-F822-794F-85F0-F6416AE6CAEE}" destId="{1DCBAF2F-F854-6A41-AE9B-DC88A74E5B02}" srcOrd="0" destOrd="0" presId="urn:microsoft.com/office/officeart/2008/layout/TitledPictureBlocks"/>
    <dgm:cxn modelId="{5C329967-75C3-4714-BA35-BCE78D6767F8}" srcId="{0D0AF851-6A4A-434F-8696-D5F872BEFEA0}" destId="{4B02ADFB-5F35-4373-AFB2-44C41423C4A7}" srcOrd="0" destOrd="0" parTransId="{63A44837-54B7-4D63-A549-58C7183C3066}" sibTransId="{E449FC78-05A0-473B-8143-551A48ADF940}"/>
    <dgm:cxn modelId="{529A1D7A-AF7E-3940-8EE5-BAE4932AFEEF}" type="presOf" srcId="{0D0AF851-6A4A-434F-8696-D5F872BEFEA0}" destId="{265521A3-7E17-4ABD-90D8-91E69E54E59E}" srcOrd="0" destOrd="0" presId="urn:microsoft.com/office/officeart/2008/layout/TitledPictureBlocks"/>
    <dgm:cxn modelId="{8CF696FC-E01C-9A4E-9C92-87438215AF01}" type="presOf" srcId="{4EEE3C10-D8F3-471E-9382-3631E487EFDC}" destId="{28C5DDAD-6A50-4C62-9D41-17322780EE21}" srcOrd="0" destOrd="0" presId="urn:microsoft.com/office/officeart/2008/layout/TitledPictureBlocks"/>
    <dgm:cxn modelId="{7FCB18CA-176E-C24D-88C2-9A8A3E0AEA72}" type="presOf" srcId="{9956CCD5-6AE6-4651-8648-EF33E34BF9EA}" destId="{B1301891-D97E-44DA-95F0-9830FD34475C}" srcOrd="0" destOrd="0" presId="urn:microsoft.com/office/officeart/2008/layout/TitledPictureBlocks"/>
    <dgm:cxn modelId="{B63CF98F-2322-8E42-8FC3-A793BCA93889}" type="presParOf" srcId="{11B943BD-57BD-5040-9B63-6DA984C3EC4D}" destId="{CC64C9F1-942C-FB42-8F89-34D3BF35FD86}" srcOrd="0" destOrd="0" presId="urn:microsoft.com/office/officeart/2008/layout/TitledPictureBlocks"/>
    <dgm:cxn modelId="{166ECED8-5BC8-2E48-9FD5-D51A9B94C12C}" type="presParOf" srcId="{CC64C9F1-942C-FB42-8F89-34D3BF35FD86}" destId="{0DB76629-D1AD-9F49-8543-0E73912BBC7E}" srcOrd="0" destOrd="0" presId="urn:microsoft.com/office/officeart/2008/layout/TitledPictureBlocks"/>
    <dgm:cxn modelId="{055ED9EF-1DE5-9549-A7F0-8648BFD644BC}" type="presParOf" srcId="{CC64C9F1-942C-FB42-8F89-34D3BF35FD86}" destId="{84AD6C78-619D-5D49-8B3F-25B621B475FA}" srcOrd="1" destOrd="0" presId="urn:microsoft.com/office/officeart/2008/layout/TitledPictureBlocks"/>
    <dgm:cxn modelId="{6B886FE1-FF77-E943-8ACA-A7A367378B12}" type="presParOf" srcId="{CC64C9F1-942C-FB42-8F89-34D3BF35FD86}" destId="{1755F2A7-DDDC-D847-9F90-EBF364B46A93}" srcOrd="2" destOrd="0" presId="urn:microsoft.com/office/officeart/2008/layout/TitledPictureBlocks"/>
    <dgm:cxn modelId="{B499BC81-24EB-194E-9F24-D186550C5124}" type="presParOf" srcId="{11B943BD-57BD-5040-9B63-6DA984C3EC4D}" destId="{9AD7620E-E824-3D4C-8C35-448B5080D2D8}" srcOrd="1" destOrd="0" presId="urn:microsoft.com/office/officeart/2008/layout/TitledPictureBlocks"/>
    <dgm:cxn modelId="{70174B8B-1772-CD41-8F2B-AE4EE2044AF7}" type="presParOf" srcId="{11B943BD-57BD-5040-9B63-6DA984C3EC4D}" destId="{1D3716A1-9405-8D4E-A39F-5CB4BC1E0F21}" srcOrd="2" destOrd="0" presId="urn:microsoft.com/office/officeart/2008/layout/TitledPictureBlocks"/>
    <dgm:cxn modelId="{C486B9D2-13B7-4A49-8B5A-4075FDD510D5}" type="presParOf" srcId="{1D3716A1-9405-8D4E-A39F-5CB4BC1E0F21}" destId="{9B38A78C-C11E-694B-86F5-B43E5296E5DD}" srcOrd="0" destOrd="0" presId="urn:microsoft.com/office/officeart/2008/layout/TitledPictureBlocks"/>
    <dgm:cxn modelId="{2072A66F-4E16-4147-8C96-7B9ACA365539}" type="presParOf" srcId="{1D3716A1-9405-8D4E-A39F-5CB4BC1E0F21}" destId="{77F87A98-F17E-3741-8F41-EC271CCB169E}" srcOrd="1" destOrd="0" presId="urn:microsoft.com/office/officeart/2008/layout/TitledPictureBlocks"/>
    <dgm:cxn modelId="{B2447756-0403-6647-B1BE-8AC2D9D5F642}" type="presParOf" srcId="{1D3716A1-9405-8D4E-A39F-5CB4BC1E0F21}" destId="{F37B62C1-7B49-5A49-A545-CE2047CEF3AC}" srcOrd="2" destOrd="0" presId="urn:microsoft.com/office/officeart/2008/layout/TitledPictureBlocks"/>
    <dgm:cxn modelId="{5EF02E7E-BC0A-9F4D-B4A9-7A2AEC8635B3}" type="presParOf" srcId="{11B943BD-57BD-5040-9B63-6DA984C3EC4D}" destId="{C9EF4622-D2E8-9148-A316-AA329C368A89}" srcOrd="3" destOrd="0" presId="urn:microsoft.com/office/officeart/2008/layout/TitledPictureBlocks"/>
    <dgm:cxn modelId="{543D82D8-FE44-9449-81B1-4EA0317EA36F}" type="presParOf" srcId="{11B943BD-57BD-5040-9B63-6DA984C3EC4D}" destId="{BB0317E4-6D2E-064D-993B-8507EEFF6416}" srcOrd="4" destOrd="0" presId="urn:microsoft.com/office/officeart/2008/layout/TitledPictureBlocks"/>
    <dgm:cxn modelId="{F5B40DF5-097C-E645-B9CC-81B1B2796270}" type="presParOf" srcId="{BB0317E4-6D2E-064D-993B-8507EEFF6416}" destId="{1DCBAF2F-F854-6A41-AE9B-DC88A74E5B02}" srcOrd="0" destOrd="0" presId="urn:microsoft.com/office/officeart/2008/layout/TitledPictureBlocks"/>
    <dgm:cxn modelId="{400727AB-D10B-EC4C-985D-FE38B1551A57}" type="presParOf" srcId="{BB0317E4-6D2E-064D-993B-8507EEFF6416}" destId="{40E0FA1B-C641-B243-ADEF-0B0786F694EF}" srcOrd="1" destOrd="0" presId="urn:microsoft.com/office/officeart/2008/layout/TitledPictureBlocks"/>
    <dgm:cxn modelId="{56397847-182D-7041-948A-0FA904EB243C}" type="presParOf" srcId="{BB0317E4-6D2E-064D-993B-8507EEFF6416}" destId="{341B6AC4-F60D-074C-86AD-7D64E64AFFC3}" srcOrd="2" destOrd="0" presId="urn:microsoft.com/office/officeart/2008/layout/TitledPictureBlocks"/>
    <dgm:cxn modelId="{198FC3C9-29D2-044A-9CEE-C9DCF1F8AF3A}" type="presParOf" srcId="{11B943BD-57BD-5040-9B63-6DA984C3EC4D}" destId="{59527C4B-D7EF-1544-A1BB-DF7F2610F12E}" srcOrd="5" destOrd="0" presId="urn:microsoft.com/office/officeart/2008/layout/TitledPictureBlocks"/>
    <dgm:cxn modelId="{170F2216-36C0-4E49-AF81-B29658717DFE}" type="presParOf" srcId="{11B943BD-57BD-5040-9B63-6DA984C3EC4D}" destId="{F478F2A3-F418-0449-8E9C-E064FB631A12}" srcOrd="6" destOrd="0" presId="urn:microsoft.com/office/officeart/2008/layout/TitledPictureBlocks"/>
    <dgm:cxn modelId="{2D6DE1AC-4964-054C-AF01-EE91D421AED8}" type="presParOf" srcId="{F478F2A3-F418-0449-8E9C-E064FB631A12}" destId="{5B7838D1-05D8-DE4D-913D-63FAFD551810}" srcOrd="0" destOrd="0" presId="urn:microsoft.com/office/officeart/2008/layout/TitledPictureBlocks"/>
    <dgm:cxn modelId="{12E9B4D3-F881-9F45-B05F-0DAA9BDF32FA}" type="presParOf" srcId="{F478F2A3-F418-0449-8E9C-E064FB631A12}" destId="{035BB6D6-8850-014E-A40E-F3082E1BA690}" srcOrd="1" destOrd="0" presId="urn:microsoft.com/office/officeart/2008/layout/TitledPictureBlocks"/>
    <dgm:cxn modelId="{86EE5B8B-6B44-B142-9B3B-59EE6A775761}" type="presParOf" srcId="{F478F2A3-F418-0449-8E9C-E064FB631A12}" destId="{47B4CDFE-0DF3-A64B-BE56-64FCCC8B0AC2}" srcOrd="2" destOrd="0" presId="urn:microsoft.com/office/officeart/2008/layout/TitledPictureBlocks"/>
    <dgm:cxn modelId="{B422365A-B1CB-884E-BF8E-AD74D81869F0}" type="presParOf" srcId="{11B943BD-57BD-5040-9B63-6DA984C3EC4D}" destId="{38A96FB9-BB57-C945-99A3-2CDB787F9A9E}" srcOrd="7" destOrd="0" presId="urn:microsoft.com/office/officeart/2008/layout/TitledPictureBlocks"/>
    <dgm:cxn modelId="{7A153995-A3E9-3940-9A8A-5BB595DAE42C}" type="presParOf" srcId="{11B943BD-57BD-5040-9B63-6DA984C3EC4D}" destId="{C62458BC-6E88-8842-BC6F-B424104F517B}" srcOrd="8" destOrd="0" presId="urn:microsoft.com/office/officeart/2008/layout/TitledPictureBlocks"/>
    <dgm:cxn modelId="{BA98BD05-FE22-B442-9833-4DC4E29A6D5F}" type="presParOf" srcId="{C62458BC-6E88-8842-BC6F-B424104F517B}" destId="{843BE2CE-0CC2-1143-BF0E-7B7AA58481A7}" srcOrd="0" destOrd="0" presId="urn:microsoft.com/office/officeart/2008/layout/TitledPictureBlocks"/>
    <dgm:cxn modelId="{F01FBA62-BBDB-794A-A6D8-AB0A52AC0705}" type="presParOf" srcId="{C62458BC-6E88-8842-BC6F-B424104F517B}" destId="{8234B7FD-D592-574E-AEFA-3338D325619E}" srcOrd="1" destOrd="0" presId="urn:microsoft.com/office/officeart/2008/layout/TitledPictureBlocks"/>
    <dgm:cxn modelId="{ADE89CDB-921B-2D47-8562-6FCF108D079E}" type="presParOf" srcId="{C62458BC-6E88-8842-BC6F-B424104F517B}" destId="{D02271BE-2E56-0B48-8B4D-858589D607F6}" srcOrd="2" destOrd="0" presId="urn:microsoft.com/office/officeart/2008/layout/TitledPictureBlocks"/>
    <dgm:cxn modelId="{5A007036-11AC-0A47-B410-B147D2D04FFA}" type="presParOf" srcId="{11B943BD-57BD-5040-9B63-6DA984C3EC4D}" destId="{56989531-DB7F-2D45-A9A9-6E04CFE73E32}" srcOrd="9" destOrd="0" presId="urn:microsoft.com/office/officeart/2008/layout/TitledPictureBlocks"/>
    <dgm:cxn modelId="{07F793AC-A78F-0544-888C-CDEADFB7131D}" type="presParOf" srcId="{11B943BD-57BD-5040-9B63-6DA984C3EC4D}" destId="{250A58BC-E277-41F4-8D20-277E4B571BA4}" srcOrd="10" destOrd="0" presId="urn:microsoft.com/office/officeart/2008/layout/TitledPictureBlocks"/>
    <dgm:cxn modelId="{D04F179B-2457-144D-A556-03FC6D838C48}" type="presParOf" srcId="{250A58BC-E277-41F4-8D20-277E4B571BA4}" destId="{5FFDF5A0-3E8C-4F4E-AE8E-A437FBD1D739}" srcOrd="0" destOrd="0" presId="urn:microsoft.com/office/officeart/2008/layout/TitledPictureBlocks"/>
    <dgm:cxn modelId="{713B23FD-302B-594A-8CE2-EC17D4351389}" type="presParOf" srcId="{250A58BC-E277-41F4-8D20-277E4B571BA4}" destId="{C9C84FB4-48CC-4165-B078-5AF0C59D4911}" srcOrd="1" destOrd="0" presId="urn:microsoft.com/office/officeart/2008/layout/TitledPictureBlocks"/>
    <dgm:cxn modelId="{285C10CE-9E4E-F94E-9234-1CE6FA15CC78}" type="presParOf" srcId="{250A58BC-E277-41F4-8D20-277E4B571BA4}" destId="{48BB61FF-28E5-40CF-B4AB-53525C676CEC}" srcOrd="2" destOrd="0" presId="urn:microsoft.com/office/officeart/2008/layout/TitledPictureBlocks"/>
    <dgm:cxn modelId="{91264B30-1EB3-E042-BB4D-E57E9BFF7243}" type="presParOf" srcId="{11B943BD-57BD-5040-9B63-6DA984C3EC4D}" destId="{C6EF7F76-CC59-4A37-B1DB-D445132F4297}" srcOrd="11" destOrd="0" presId="urn:microsoft.com/office/officeart/2008/layout/TitledPictureBlocks"/>
    <dgm:cxn modelId="{83E6168E-C1B4-8642-8790-75A02462E1D2}" type="presParOf" srcId="{11B943BD-57BD-5040-9B63-6DA984C3EC4D}" destId="{217ED1FF-94D6-4640-87F3-0E64248CAA91}" srcOrd="12" destOrd="0" presId="urn:microsoft.com/office/officeart/2008/layout/TitledPictureBlocks"/>
    <dgm:cxn modelId="{B0FBB040-DD0A-DE4E-800C-FBF03EF67FAD}" type="presParOf" srcId="{217ED1FF-94D6-4640-87F3-0E64248CAA91}" destId="{935110F2-F216-7E49-B394-1CB4F2D7672B}" srcOrd="0" destOrd="0" presId="urn:microsoft.com/office/officeart/2008/layout/TitledPictureBlocks"/>
    <dgm:cxn modelId="{EC8F8CE0-55ED-1C42-9481-C7D44204C296}" type="presParOf" srcId="{217ED1FF-94D6-4640-87F3-0E64248CAA91}" destId="{6C98991A-A7C4-E04D-8970-6FCE4866733F}" srcOrd="1" destOrd="0" presId="urn:microsoft.com/office/officeart/2008/layout/TitledPictureBlocks"/>
    <dgm:cxn modelId="{E8DBA98A-6B55-8E4C-A1CD-90A111E60EE4}" type="presParOf" srcId="{217ED1FF-94D6-4640-87F3-0E64248CAA91}" destId="{068634E2-7B4C-7046-BE4E-CE7B29F2CFA6}" srcOrd="2" destOrd="0" presId="urn:microsoft.com/office/officeart/2008/layout/TitledPictureBlocks"/>
    <dgm:cxn modelId="{E26BA869-8409-344D-B7B3-AFF8A4D790EB}" type="presParOf" srcId="{11B943BD-57BD-5040-9B63-6DA984C3EC4D}" destId="{606E361E-5A30-EB4D-86BD-32D521747192}" srcOrd="13" destOrd="0" presId="urn:microsoft.com/office/officeart/2008/layout/TitledPictureBlocks"/>
    <dgm:cxn modelId="{2B7D96AE-5191-2E4C-8919-48B3B489AD75}" type="presParOf" srcId="{11B943BD-57BD-5040-9B63-6DA984C3EC4D}" destId="{416553FC-594B-4B58-BF9E-0124FBCCE4F9}" srcOrd="14" destOrd="0" presId="urn:microsoft.com/office/officeart/2008/layout/TitledPictureBlocks"/>
    <dgm:cxn modelId="{449ABA7F-D26D-B54E-81DB-7C7CB07BA90A}" type="presParOf" srcId="{416553FC-594B-4B58-BF9E-0124FBCCE4F9}" destId="{B1301891-D97E-44DA-95F0-9830FD34475C}" srcOrd="0" destOrd="0" presId="urn:microsoft.com/office/officeart/2008/layout/TitledPictureBlocks"/>
    <dgm:cxn modelId="{C340C250-8FD0-7C48-AD7F-34AA5A7F65D4}" type="presParOf" srcId="{416553FC-594B-4B58-BF9E-0124FBCCE4F9}" destId="{3DF04EF6-08AC-431C-A23C-96C71240310F}" srcOrd="1" destOrd="0" presId="urn:microsoft.com/office/officeart/2008/layout/TitledPictureBlocks"/>
    <dgm:cxn modelId="{79D9E329-C659-C749-9CB4-0978F27C0B4F}" type="presParOf" srcId="{416553FC-594B-4B58-BF9E-0124FBCCE4F9}" destId="{6B413CE3-0872-46C9-BA52-5F126FF75E8B}" srcOrd="2" destOrd="0" presId="urn:microsoft.com/office/officeart/2008/layout/TitledPictureBlocks"/>
    <dgm:cxn modelId="{F1451194-2806-A64C-B405-54C9A49C1021}" type="presParOf" srcId="{11B943BD-57BD-5040-9B63-6DA984C3EC4D}" destId="{A779ABB7-B312-454E-A9A5-FFB1019FFA1E}" srcOrd="15" destOrd="0" presId="urn:microsoft.com/office/officeart/2008/layout/TitledPictureBlocks"/>
    <dgm:cxn modelId="{BBB350A0-7E17-4F41-8216-1637FABCF4F8}" type="presParOf" srcId="{11B943BD-57BD-5040-9B63-6DA984C3EC4D}" destId="{437E1AFE-8FFF-4BC4-B9EB-6A6E8DCE4BFC}" srcOrd="16" destOrd="0" presId="urn:microsoft.com/office/officeart/2008/layout/TitledPictureBlocks"/>
    <dgm:cxn modelId="{F721EEC6-D857-6641-A799-8EFCB372D381}" type="presParOf" srcId="{437E1AFE-8FFF-4BC4-B9EB-6A6E8DCE4BFC}" destId="{265521A3-7E17-4ABD-90D8-91E69E54E59E}" srcOrd="0" destOrd="0" presId="urn:microsoft.com/office/officeart/2008/layout/TitledPictureBlocks"/>
    <dgm:cxn modelId="{91C57783-13BB-3747-BE72-E55455B601B7}" type="presParOf" srcId="{437E1AFE-8FFF-4BC4-B9EB-6A6E8DCE4BFC}" destId="{EE329FD9-2CF2-4348-BCC4-3B506FE294AE}" srcOrd="1" destOrd="0" presId="urn:microsoft.com/office/officeart/2008/layout/TitledPictureBlocks"/>
    <dgm:cxn modelId="{D89535D9-4793-FF4C-92C7-6E701C19A354}" type="presParOf" srcId="{437E1AFE-8FFF-4BC4-B9EB-6A6E8DCE4BFC}" destId="{E8982F4B-C338-4D3E-A12D-9D3B6C15946F}" srcOrd="2" destOrd="0" presId="urn:microsoft.com/office/officeart/2008/layout/TitledPictureBlocks"/>
    <dgm:cxn modelId="{8D1D1BE9-54ED-4F43-A85A-5BBACCA63119}" type="presParOf" srcId="{11B943BD-57BD-5040-9B63-6DA984C3EC4D}" destId="{1A95919E-7ED4-4DB1-8CAF-3052B0E962C0}" srcOrd="17" destOrd="0" presId="urn:microsoft.com/office/officeart/2008/layout/TitledPictureBlocks"/>
    <dgm:cxn modelId="{469DA31E-35A9-EB46-9CDC-1A0981E7806C}" type="presParOf" srcId="{11B943BD-57BD-5040-9B63-6DA984C3EC4D}" destId="{BBAA6BE4-A4EB-49B2-8E6E-A2419F0793FD}" srcOrd="18" destOrd="0" presId="urn:microsoft.com/office/officeart/2008/layout/TitledPictureBlocks"/>
    <dgm:cxn modelId="{DEE2FB2D-6855-F94F-B519-36200F09C449}" type="presParOf" srcId="{BBAA6BE4-A4EB-49B2-8E6E-A2419F0793FD}" destId="{C84C7080-94A3-40B0-8090-FC8F9FED7085}" srcOrd="0" destOrd="0" presId="urn:microsoft.com/office/officeart/2008/layout/TitledPictureBlocks"/>
    <dgm:cxn modelId="{B217C0F4-6016-B047-A8FA-DB89C6229DAC}" type="presParOf" srcId="{BBAA6BE4-A4EB-49B2-8E6E-A2419F0793FD}" destId="{A3E2BA01-D152-450D-B368-B9A68E99B54D}" srcOrd="1" destOrd="0" presId="urn:microsoft.com/office/officeart/2008/layout/TitledPictureBlocks"/>
    <dgm:cxn modelId="{E2580C14-A21D-554F-8B14-9BAA810DA409}" type="presParOf" srcId="{BBAA6BE4-A4EB-49B2-8E6E-A2419F0793FD}" destId="{D04C85B2-623E-45E9-9EA0-34E1F2B8C282}" srcOrd="2" destOrd="0" presId="urn:microsoft.com/office/officeart/2008/layout/TitledPictureBlocks"/>
    <dgm:cxn modelId="{17F38B4C-7E87-F943-B226-241A97B767B0}" type="presParOf" srcId="{11B943BD-57BD-5040-9B63-6DA984C3EC4D}" destId="{FF846471-AB12-46AB-9865-959C59B25172}" srcOrd="19" destOrd="0" presId="urn:microsoft.com/office/officeart/2008/layout/TitledPictureBlocks"/>
    <dgm:cxn modelId="{DED0F49E-5FFC-F94E-9AD8-4BA542D2784B}" type="presParOf" srcId="{11B943BD-57BD-5040-9B63-6DA984C3EC4D}" destId="{2E266639-A40B-49C5-BBCF-C50A6AEA65FD}" srcOrd="20" destOrd="0" presId="urn:microsoft.com/office/officeart/2008/layout/TitledPictureBlocks"/>
    <dgm:cxn modelId="{9D9C1F6F-2837-4049-B7FD-9EA68AAF3BE3}" type="presParOf" srcId="{2E266639-A40B-49C5-BBCF-C50A6AEA65FD}" destId="{C127EF6E-5193-42D7-9247-A89DA4B4CA91}" srcOrd="0" destOrd="0" presId="urn:microsoft.com/office/officeart/2008/layout/TitledPictureBlocks"/>
    <dgm:cxn modelId="{C48658A2-A4C4-ED4D-A82C-A413020372E2}" type="presParOf" srcId="{2E266639-A40B-49C5-BBCF-C50A6AEA65FD}" destId="{C073A79E-99A9-447A-A77F-240A7090C485}" srcOrd="1" destOrd="0" presId="urn:microsoft.com/office/officeart/2008/layout/TitledPictureBlocks"/>
    <dgm:cxn modelId="{5EA02574-F5EB-E445-B48E-5904FCDAF26F}" type="presParOf" srcId="{2E266639-A40B-49C5-BBCF-C50A6AEA65FD}" destId="{28C5DDAD-6A50-4C62-9D41-17322780EE21}" srcOrd="2" destOrd="0" presId="urn:microsoft.com/office/officeart/2008/layout/TitledPictureBlocks"/>
    <dgm:cxn modelId="{9F8F0AFD-53FA-D04A-A1C6-B5341EB394EC}" type="presParOf" srcId="{11B943BD-57BD-5040-9B63-6DA984C3EC4D}" destId="{404B1B35-9857-5F46-9813-381B03044C34}" srcOrd="21" destOrd="0" presId="urn:microsoft.com/office/officeart/2008/layout/TitledPictureBlocks"/>
    <dgm:cxn modelId="{96884CDB-1A50-EC46-A38D-EFBE42658E1B}" type="presParOf" srcId="{11B943BD-57BD-5040-9B63-6DA984C3EC4D}" destId="{62382529-5293-F54C-AFFF-5C134930356C}" srcOrd="22" destOrd="0" presId="urn:microsoft.com/office/officeart/2008/layout/TitledPictureBlocks"/>
    <dgm:cxn modelId="{D194C9A6-758D-F24D-AF08-07EBE6005A9E}" type="presParOf" srcId="{62382529-5293-F54C-AFFF-5C134930356C}" destId="{57A49CB0-D1ED-8045-925F-A8D23EDE79F9}" srcOrd="0" destOrd="0" presId="urn:microsoft.com/office/officeart/2008/layout/TitledPictureBlocks"/>
    <dgm:cxn modelId="{7F86841D-E483-7541-8FB8-BF3626918B61}" type="presParOf" srcId="{62382529-5293-F54C-AFFF-5C134930356C}" destId="{76A65C34-2F23-E74E-A091-E680E3588F73}" srcOrd="1" destOrd="0" presId="urn:microsoft.com/office/officeart/2008/layout/TitledPictureBlocks"/>
    <dgm:cxn modelId="{A221D682-1F95-C14A-B0A4-44EB707554C9}" type="presParOf" srcId="{62382529-5293-F54C-AFFF-5C134930356C}" destId="{CDEA4A47-2B03-AA4F-B8D7-8A149D08240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EDE673-252F-45BC-B67F-0B71E97CEC55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1843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C349DF-31B7-440E-8762-1BC1F37E1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0" hangingPunct="0"/>
            <a:fld id="{54893FD9-2478-4607-AB05-AE8F8B42485B}" type="slidenum">
              <a:rPr lang="en-US" sz="1200">
                <a:latin typeface="Times" pitchFamily="18" charset="0"/>
              </a:rPr>
              <a:pPr algn="r" defTabSz="914400" eaLnBrk="0" hangingPunct="0"/>
              <a:t>1</a:t>
            </a:fld>
            <a:endParaRPr 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AAF3-4EEE-4BD7-B317-F38D11261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1BC8-1EBD-4214-8E25-2B691D05F656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E23C-FA1C-4656-977A-7A006D2F5D89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F8A4D-B2AF-45FC-9AFE-8FC910E63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55B3-D107-4809-ACD1-F93C75102FF3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5964-527B-44C4-B416-CE373ABD7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957C0-663D-4FD3-9A2F-9560ED3767CF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036CC-C28F-48C8-8053-6B3C42FDB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CC13C-122A-42F3-A907-C51DAB159074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80262-1205-4546-BD5D-62A1558A3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2082-5F34-4DD3-8D07-891D56FE9AD8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7EE9-3924-4472-B3B3-27B98638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24C1-9765-4D59-86D9-6EB433E994EB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82BF-79C5-400B-9006-740296BE1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EFFE-BA8B-43FC-99C1-8DBDCBFA9786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8C21-2A22-48BA-BF46-87080F0AB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B0B50-931A-4274-B7DA-C03C1B7476FE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7A0D-AC81-4217-B02D-7E8807FE4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EA27-DF11-4782-9397-819A1147896E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BA8C-B564-435F-BF75-C7EDB4DBF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7736-E1C7-43D1-A9C7-5CCA49CAF006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B1A8-0A69-4DB0-B58D-1A640CEE6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1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DC22-C547-48F2-8A36-99C82829E63C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ACA8-C2D8-4DD9-B4AA-2D41751A4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F7FC8-3768-455B-9D62-D51B660749E2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036E8-12F2-4A6A-96C3-064E406F5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9D5D-8F5C-4F22-BC2B-54F087585A24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C09A-6AAC-4BA7-8180-DA531000C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4CB98-0156-4081-912E-0E852C69E975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DD5D-9EF9-45A3-89CA-9545C417E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42AC5-79FE-41EA-A0F9-2D1B8DA87FDE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81476-7FAF-4D91-8F18-99507667E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EB9A8-DD0A-4FC5-B933-77CD19332EBA}" type="datetimeFigureOut">
              <a:rPr lang="en-US"/>
              <a:pPr>
                <a:defRPr/>
              </a:pPr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3A3F9-84EF-4802-B3F7-BDA049CE5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mtClean="0"/>
              <a:t>Friedman Fellows at Tufts Medical Center</a:t>
            </a:r>
            <a:br>
              <a:rPr lang="en-US" smtClean="0"/>
            </a:br>
            <a:r>
              <a:rPr lang="en-US" smtClean="0"/>
              <a:t>Continuing the Legacy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92100" y="1003300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xfrm>
            <a:off x="779463" y="242888"/>
            <a:ext cx="7583487" cy="839787"/>
          </a:xfrm>
          <a:ln w="38100" cap="flat" algn="ctr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sz="2400" b="1" smtClean="0"/>
              <a:t>Dr. Gerald J. and Dorothy R. Friedman Fellows in Diabetes &amp; Metabolism at Tufts Medical Center</a:t>
            </a:r>
          </a:p>
        </p:txBody>
      </p:sp>
      <p:sp>
        <p:nvSpPr>
          <p:cNvPr id="19458" name="Content Placeholder 15"/>
          <p:cNvSpPr>
            <a:spLocks noGrp="1"/>
          </p:cNvSpPr>
          <p:nvPr>
            <p:ph sz="half" idx="1"/>
          </p:nvPr>
        </p:nvSpPr>
        <p:spPr>
          <a:xfrm>
            <a:off x="542925" y="1298575"/>
            <a:ext cx="3894138" cy="4749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Anastassios G. Pittas, MD MS (2000-2002)</a:t>
            </a:r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r>
              <a:rPr lang="en-US" b="1" smtClean="0"/>
              <a:t>Radhika Hariharan, MD (2001-2003)</a:t>
            </a:r>
            <a:endParaRPr lang="en-US" smtClean="0"/>
          </a:p>
          <a:p>
            <a:pPr eaLnBrk="1" hangingPunct="1"/>
            <a:r>
              <a:rPr lang="en-US" b="1" smtClean="0"/>
              <a:t>Florence Solages, MD MS</a:t>
            </a:r>
            <a:r>
              <a:rPr lang="it-IT" b="1" smtClean="0"/>
              <a:t> (2002-2004)</a:t>
            </a:r>
            <a:endParaRPr lang="en-US" smtClean="0"/>
          </a:p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Lisa M. Neff, MD (2003-2006)</a:t>
            </a:r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Lisa Ceglia, MD (2004-2006)</a:t>
            </a:r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Renee E. Amori, MD (2005-2007)</a:t>
            </a:r>
            <a:endParaRPr lang="en-US" smtClean="0">
              <a:solidFill>
                <a:srgbClr val="FFFF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19459" name="Content Placeholder 16"/>
          <p:cNvSpPr>
            <a:spLocks noGrp="1"/>
          </p:cNvSpPr>
          <p:nvPr>
            <p:ph sz="half" idx="2"/>
          </p:nvPr>
        </p:nvSpPr>
        <p:spPr>
          <a:xfrm>
            <a:off x="4687888" y="1298575"/>
            <a:ext cx="3889375" cy="4749800"/>
          </a:xfrm>
        </p:spPr>
        <p:txBody>
          <a:bodyPr/>
          <a:lstStyle/>
          <a:p>
            <a:pPr eaLnBrk="1" hangingPunct="1"/>
            <a:r>
              <a:rPr lang="en-US" b="1" smtClean="0"/>
              <a:t>Noah Lubowsky, MD (2006-2008)</a:t>
            </a:r>
            <a:endParaRPr lang="en-US" smtClean="0"/>
          </a:p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Nuha El Sayed, MD (2007-2009)</a:t>
            </a:r>
          </a:p>
          <a:p>
            <a:pPr eaLnBrk="1" hangingPunct="1"/>
            <a:r>
              <a:rPr lang="en-US" b="1" smtClean="0"/>
              <a:t>Wen-Yee Tsai, MD (2008-2010)</a:t>
            </a:r>
            <a:endParaRPr lang="en-US" smtClean="0"/>
          </a:p>
          <a:p>
            <a:pPr eaLnBrk="1" hangingPunct="1"/>
            <a:r>
              <a:rPr lang="en-US" b="1" smtClean="0"/>
              <a:t>Radhika Phadke, MD (2009-2011)</a:t>
            </a:r>
          </a:p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Esther Lee, MD (2010-2012)</a:t>
            </a:r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r>
              <a:rPr lang="en-US" b="1" smtClean="0"/>
              <a:t>Vorawan Ummaritchot, MD (2012-2014)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pPr algn="ctr" eaLnBrk="1" hangingPunct="1"/>
            <a:r>
              <a:rPr lang="en-US" sz="2800" b="1" smtClean="0"/>
              <a:t>Highlights of Accomplishments by Friedman Fellows at Tufts Medical Center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779463" y="1828800"/>
            <a:ext cx="7583487" cy="4538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smtClean="0"/>
              <a:t>7 hold academic positions in major teaching hospitals or affiliated programs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4 in group practices specializing in diabetes and obesity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5 research awards from the NIH and 7 grants from other agencies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1 sitting member of a NIH Study Section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1 Director of Clinical and Translation Research Center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1 Associate Program Director of a Fellowship Training Program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1 Associate Director of Physicians’ International Initiatives Program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120 publications since 2000 (</a:t>
            </a:r>
            <a:r>
              <a:rPr lang="en-US" sz="1900" i="1" smtClean="0"/>
              <a:t>Ann Int Med, JCEM, Nature Reviews Endocrinology, Am J Clin Nutrition, Obesity, Clin Endocrinology,  Am J Physiol</a:t>
            </a:r>
            <a:r>
              <a:rPr lang="en-US" sz="19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44</TotalTime>
  <Words>175</Words>
  <Application>Microsoft Macintosh PowerPoint</Application>
  <PresentationFormat>On-screen Show (4:3)</PresentationFormat>
  <Paragraphs>24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17</vt:i4>
      </vt:variant>
      <vt:variant>
        <vt:lpstr>Slide Titles</vt:lpstr>
      </vt:variant>
      <vt:variant>
        <vt:i4>3</vt:i4>
      </vt:variant>
    </vt:vector>
  </HeadingPairs>
  <TitlesOfParts>
    <vt:vector size="25" baseType="lpstr">
      <vt:lpstr>Arial</vt:lpstr>
      <vt:lpstr>Trebuchet MS</vt:lpstr>
      <vt:lpstr>Wingdings 2</vt:lpstr>
      <vt:lpstr>Calibri</vt:lpstr>
      <vt:lpstr>Times</vt:lpstr>
      <vt:lpstr>Revolution</vt:lpstr>
      <vt:lpstr>Revolution</vt:lpstr>
      <vt:lpstr>Revolution</vt:lpstr>
      <vt:lpstr>Revolution</vt:lpstr>
      <vt:lpstr>Revolution</vt:lpstr>
      <vt:lpstr>Revolution</vt:lpstr>
      <vt:lpstr>Revolution</vt:lpstr>
      <vt:lpstr>Revolution</vt:lpstr>
      <vt:lpstr>Revolution</vt:lpstr>
      <vt:lpstr>Revolution</vt:lpstr>
      <vt:lpstr>Revolution</vt:lpstr>
      <vt:lpstr>Revolution</vt:lpstr>
      <vt:lpstr>Revolution</vt:lpstr>
      <vt:lpstr>Revolution</vt:lpstr>
      <vt:lpstr>Revolution</vt:lpstr>
      <vt:lpstr>Revolution</vt:lpstr>
      <vt:lpstr>Revolution</vt:lpstr>
      <vt:lpstr>Friedman Fellows at Tufts Medical Center Continuing the Legacy</vt:lpstr>
      <vt:lpstr>Dr. Gerald J. and Dorothy R. Friedman Fellows in Diabetes &amp; Metabolism at Tufts Medical Center</vt:lpstr>
      <vt:lpstr>Highlights of Accomplishments by Friedman Fellows at Tufts Medical Center</vt:lpstr>
    </vt:vector>
  </TitlesOfParts>
  <Company>Tufts University School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Gerald J. and Dorothy R. Friedman Fellows in Diabetes &amp; Metabolism at Tufts Medical Center</dc:title>
  <dc:creator>Ronald Lechan</dc:creator>
  <cp:lastModifiedBy>Firmdale Hotels PLC</cp:lastModifiedBy>
  <cp:revision>10</cp:revision>
  <dcterms:created xsi:type="dcterms:W3CDTF">2012-10-28T15:28:30Z</dcterms:created>
  <dcterms:modified xsi:type="dcterms:W3CDTF">2012-11-17T13:49:59Z</dcterms:modified>
</cp:coreProperties>
</file>